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2" r:id="rId7"/>
    <p:sldId id="267" r:id="rId8"/>
    <p:sldId id="260" r:id="rId9"/>
    <p:sldId id="265" r:id="rId10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07" autoAdjust="0"/>
    <p:restoredTop sz="86458" autoAdjust="0"/>
  </p:normalViewPr>
  <p:slideViewPr>
    <p:cSldViewPr>
      <p:cViewPr varScale="1">
        <p:scale>
          <a:sx n="67" d="100"/>
          <a:sy n="67" d="100"/>
        </p:scale>
        <p:origin x="-3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02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3330" y="-12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774C9B-1FAF-4A49-94E3-DF329BFCBF49}" type="doc">
      <dgm:prSet loTypeId="urn:diagrams.loki3.com/BracketList+Icon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ABE6B653-D8CF-4426-899B-C9C532FF37E1}">
      <dgm:prSet phldrT="[Text]"/>
      <dgm:spPr/>
      <dgm:t>
        <a:bodyPr/>
        <a:lstStyle/>
        <a:p>
          <a:r>
            <a:rPr lang="en-US" b="1" noProof="0" smtClean="0"/>
            <a:t>I. Introduction to  Person Cenred Planning</a:t>
          </a:r>
        </a:p>
        <a:p>
          <a:r>
            <a:rPr lang="en-US" b="1" noProof="0" smtClean="0"/>
            <a:t> </a:t>
          </a:r>
          <a:endParaRPr lang="en-US" noProof="0"/>
        </a:p>
      </dgm:t>
    </dgm:pt>
    <dgm:pt modelId="{FFC375D0-EF1A-448E-9F97-7306752E6345}" type="parTrans" cxnId="{FFA2D029-CE2E-4172-8902-B2171CF89534}">
      <dgm:prSet/>
      <dgm:spPr/>
      <dgm:t>
        <a:bodyPr/>
        <a:lstStyle/>
        <a:p>
          <a:endParaRPr lang="de-DE"/>
        </a:p>
      </dgm:t>
    </dgm:pt>
    <dgm:pt modelId="{74C656AF-D92C-430D-890D-F38B38C4B0BC}" type="sibTrans" cxnId="{FFA2D029-CE2E-4172-8902-B2171CF89534}">
      <dgm:prSet/>
      <dgm:spPr/>
      <dgm:t>
        <a:bodyPr/>
        <a:lstStyle/>
        <a:p>
          <a:endParaRPr lang="de-DE"/>
        </a:p>
      </dgm:t>
    </dgm:pt>
    <dgm:pt modelId="{616BBA85-BDB3-4ED8-97F0-D45C913B2969}">
      <dgm:prSet phldrT="[Text]"/>
      <dgm:spPr/>
      <dgm:t>
        <a:bodyPr/>
        <a:lstStyle/>
        <a:p>
          <a:r>
            <a:rPr lang="en-US" b="1" noProof="0" smtClean="0"/>
            <a:t>II. The relevance of PCP for Elderly People with ID</a:t>
          </a:r>
          <a:endParaRPr lang="en-US" b="1" noProof="0"/>
        </a:p>
      </dgm:t>
    </dgm:pt>
    <dgm:pt modelId="{51FB3219-6695-4530-BA73-F0E49037CBDB}" type="parTrans" cxnId="{856BFA40-AB9E-4490-89D6-FC9C3FAF6D16}">
      <dgm:prSet/>
      <dgm:spPr/>
      <dgm:t>
        <a:bodyPr/>
        <a:lstStyle/>
        <a:p>
          <a:endParaRPr lang="de-DE"/>
        </a:p>
      </dgm:t>
    </dgm:pt>
    <dgm:pt modelId="{C5382F26-2645-4F7E-95EC-77F69795749F}" type="sibTrans" cxnId="{856BFA40-AB9E-4490-89D6-FC9C3FAF6D16}">
      <dgm:prSet/>
      <dgm:spPr/>
      <dgm:t>
        <a:bodyPr/>
        <a:lstStyle/>
        <a:p>
          <a:endParaRPr lang="de-DE"/>
        </a:p>
      </dgm:t>
    </dgm:pt>
    <dgm:pt modelId="{6D6A9CF3-2E96-40A8-9B6F-D52B8565E31F}">
      <dgm:prSet phldrT="[Text]"/>
      <dgm:spPr/>
      <dgm:t>
        <a:bodyPr/>
        <a:lstStyle/>
        <a:p>
          <a:r>
            <a:rPr lang="en-US" b="1" noProof="0" smtClean="0"/>
            <a:t>Summary</a:t>
          </a:r>
          <a:endParaRPr lang="en-US" b="1" noProof="0"/>
        </a:p>
      </dgm:t>
    </dgm:pt>
    <dgm:pt modelId="{E47DEAEC-3459-4AE9-8872-BFEFFFB2543E}" type="parTrans" cxnId="{5D7F3C35-C06F-48D6-8C00-77A77E1AEA48}">
      <dgm:prSet/>
      <dgm:spPr/>
      <dgm:t>
        <a:bodyPr/>
        <a:lstStyle/>
        <a:p>
          <a:endParaRPr lang="de-DE"/>
        </a:p>
      </dgm:t>
    </dgm:pt>
    <dgm:pt modelId="{0FF6E6B9-4177-4593-9897-393C70AC1182}" type="sibTrans" cxnId="{5D7F3C35-C06F-48D6-8C00-77A77E1AEA48}">
      <dgm:prSet/>
      <dgm:spPr/>
      <dgm:t>
        <a:bodyPr/>
        <a:lstStyle/>
        <a:p>
          <a:endParaRPr lang="de-DE"/>
        </a:p>
      </dgm:t>
    </dgm:pt>
    <dgm:pt modelId="{9EE1B3BF-8873-4288-AEAD-C91F9C3EEAF2}">
      <dgm:prSet phldrT="[Text]"/>
      <dgm:spPr/>
      <dgm:t>
        <a:bodyPr/>
        <a:lstStyle/>
        <a:p>
          <a:r>
            <a:rPr lang="en-US" noProof="0" smtClean="0"/>
            <a:t>Summary of the Module</a:t>
          </a:r>
          <a:endParaRPr lang="en-US" noProof="0"/>
        </a:p>
      </dgm:t>
    </dgm:pt>
    <dgm:pt modelId="{5C5D066B-ECFB-4AA2-B7AC-9020A99D0014}" type="parTrans" cxnId="{4E1E70E2-2F06-40A4-A5BA-8453FF62833C}">
      <dgm:prSet/>
      <dgm:spPr/>
      <dgm:t>
        <a:bodyPr/>
        <a:lstStyle/>
        <a:p>
          <a:endParaRPr lang="de-DE"/>
        </a:p>
      </dgm:t>
    </dgm:pt>
    <dgm:pt modelId="{808476AA-CC8F-4959-9CD6-3309294EFD47}" type="sibTrans" cxnId="{4E1E70E2-2F06-40A4-A5BA-8453FF62833C}">
      <dgm:prSet/>
      <dgm:spPr/>
      <dgm:t>
        <a:bodyPr/>
        <a:lstStyle/>
        <a:p>
          <a:endParaRPr lang="de-DE"/>
        </a:p>
      </dgm:t>
    </dgm:pt>
    <dgm:pt modelId="{5263300B-5FF0-46D3-8464-A95539A0671E}">
      <dgm:prSet phldrT="[Text]"/>
      <dgm:spPr/>
      <dgm:t>
        <a:bodyPr/>
        <a:lstStyle/>
        <a:p>
          <a:r>
            <a:rPr lang="en-US" noProof="0" dirty="0" smtClean="0"/>
            <a:t>Self-Test</a:t>
          </a:r>
          <a:endParaRPr lang="en-US" noProof="0" dirty="0"/>
        </a:p>
      </dgm:t>
    </dgm:pt>
    <dgm:pt modelId="{554ADCEF-E3C5-4C41-9C4F-C9B2C5F240AC}" type="parTrans" cxnId="{75A27FCA-B63E-4E8A-88F6-177F4DD41579}">
      <dgm:prSet/>
      <dgm:spPr/>
      <dgm:t>
        <a:bodyPr/>
        <a:lstStyle/>
        <a:p>
          <a:endParaRPr lang="de-DE"/>
        </a:p>
      </dgm:t>
    </dgm:pt>
    <dgm:pt modelId="{E9BB79E8-A483-4C24-89BF-5CB36A244AC6}" type="sibTrans" cxnId="{75A27FCA-B63E-4E8A-88F6-177F4DD41579}">
      <dgm:prSet/>
      <dgm:spPr/>
      <dgm:t>
        <a:bodyPr/>
        <a:lstStyle/>
        <a:p>
          <a:endParaRPr lang="de-DE"/>
        </a:p>
      </dgm:t>
    </dgm:pt>
    <dgm:pt modelId="{430918BE-ED7C-4BFC-BF33-46F9CE71C02B}">
      <dgm:prSet phldrT="[Text]"/>
      <dgm:spPr/>
      <dgm:t>
        <a:bodyPr/>
        <a:lstStyle/>
        <a:p>
          <a:r>
            <a:rPr lang="en-US" noProof="0" smtClean="0"/>
            <a:t> A short history of Person centred planning</a:t>
          </a:r>
          <a:endParaRPr lang="en-US" noProof="0"/>
        </a:p>
      </dgm:t>
    </dgm:pt>
    <dgm:pt modelId="{A6198E78-DBFD-4FDA-8463-3B8ED55A59F2}" type="parTrans" cxnId="{19E9B2BE-8A4F-45A5-8C6C-E81BC602DA56}">
      <dgm:prSet/>
      <dgm:spPr/>
      <dgm:t>
        <a:bodyPr/>
        <a:lstStyle/>
        <a:p>
          <a:endParaRPr lang="de-DE"/>
        </a:p>
      </dgm:t>
    </dgm:pt>
    <dgm:pt modelId="{9E6E1BA3-1B47-437D-8C0D-C29A65C8CD23}" type="sibTrans" cxnId="{19E9B2BE-8A4F-45A5-8C6C-E81BC602DA56}">
      <dgm:prSet/>
      <dgm:spPr/>
      <dgm:t>
        <a:bodyPr/>
        <a:lstStyle/>
        <a:p>
          <a:endParaRPr lang="de-DE"/>
        </a:p>
      </dgm:t>
    </dgm:pt>
    <dgm:pt modelId="{23D23DD1-E2FC-449A-BCA8-29DF96A61A83}">
      <dgm:prSet phldrT="[Text]"/>
      <dgm:spPr/>
      <dgm:t>
        <a:bodyPr/>
        <a:lstStyle/>
        <a:p>
          <a:r>
            <a:rPr lang="en-US" b="1" noProof="0" smtClean="0"/>
            <a:t>Introduction</a:t>
          </a:r>
          <a:endParaRPr lang="en-US" b="1" noProof="0"/>
        </a:p>
      </dgm:t>
    </dgm:pt>
    <dgm:pt modelId="{765428BB-78C0-4F5B-A8AE-DA22C40267C2}" type="parTrans" cxnId="{FF19596C-E043-40B3-B8EC-696A22424D70}">
      <dgm:prSet/>
      <dgm:spPr/>
      <dgm:t>
        <a:bodyPr/>
        <a:lstStyle/>
        <a:p>
          <a:endParaRPr lang="de-DE"/>
        </a:p>
      </dgm:t>
    </dgm:pt>
    <dgm:pt modelId="{80E04989-FBC0-4EA6-99C7-B5EB6588C36C}" type="sibTrans" cxnId="{FF19596C-E043-40B3-B8EC-696A22424D70}">
      <dgm:prSet/>
      <dgm:spPr/>
      <dgm:t>
        <a:bodyPr/>
        <a:lstStyle/>
        <a:p>
          <a:endParaRPr lang="de-DE"/>
        </a:p>
      </dgm:t>
    </dgm:pt>
    <dgm:pt modelId="{6F4057FA-3183-4041-A3D0-73835AF8DDBB}">
      <dgm:prSet phldrT="[Text]"/>
      <dgm:spPr/>
      <dgm:t>
        <a:bodyPr/>
        <a:lstStyle/>
        <a:p>
          <a:r>
            <a:rPr lang="en-US" noProof="0" smtClean="0"/>
            <a:t>Glossary of important terms </a:t>
          </a:r>
          <a:endParaRPr lang="en-US" noProof="0"/>
        </a:p>
      </dgm:t>
    </dgm:pt>
    <dgm:pt modelId="{042968FC-78C2-48AB-809B-D707401CA592}" type="parTrans" cxnId="{9B0740BE-2E73-4360-814F-6AA695232B42}">
      <dgm:prSet/>
      <dgm:spPr/>
      <dgm:t>
        <a:bodyPr/>
        <a:lstStyle/>
        <a:p>
          <a:endParaRPr lang="de-DE"/>
        </a:p>
      </dgm:t>
    </dgm:pt>
    <dgm:pt modelId="{88ECC3AB-A500-4D20-B2A9-19D5D50B0D72}" type="sibTrans" cxnId="{9B0740BE-2E73-4360-814F-6AA695232B42}">
      <dgm:prSet/>
      <dgm:spPr/>
      <dgm:t>
        <a:bodyPr/>
        <a:lstStyle/>
        <a:p>
          <a:endParaRPr lang="de-DE"/>
        </a:p>
      </dgm:t>
    </dgm:pt>
    <dgm:pt modelId="{A6A780CB-4090-4479-8BEA-6021D1DBA6BE}">
      <dgm:prSet phldrT="[Text]"/>
      <dgm:spPr/>
      <dgm:t>
        <a:bodyPr/>
        <a:lstStyle/>
        <a:p>
          <a:r>
            <a:rPr lang="en-US" noProof="0" smtClean="0"/>
            <a:t>Further Resources</a:t>
          </a:r>
          <a:endParaRPr lang="en-US" noProof="0"/>
        </a:p>
      </dgm:t>
    </dgm:pt>
    <dgm:pt modelId="{BF6CBC9A-D2F2-49D6-BE28-B76841184189}" type="parTrans" cxnId="{0B266411-7A88-44BD-A8FE-316B0C31F946}">
      <dgm:prSet/>
      <dgm:spPr/>
      <dgm:t>
        <a:bodyPr/>
        <a:lstStyle/>
        <a:p>
          <a:endParaRPr lang="de-DE"/>
        </a:p>
      </dgm:t>
    </dgm:pt>
    <dgm:pt modelId="{23CBB7B1-80F5-40C3-A565-C0618E6CE5DF}" type="sibTrans" cxnId="{0B266411-7A88-44BD-A8FE-316B0C31F946}">
      <dgm:prSet/>
      <dgm:spPr/>
      <dgm:t>
        <a:bodyPr/>
        <a:lstStyle/>
        <a:p>
          <a:endParaRPr lang="de-DE"/>
        </a:p>
      </dgm:t>
    </dgm:pt>
    <dgm:pt modelId="{20FB79B6-B068-4CCE-ABBA-E8676707C0F5}">
      <dgm:prSet phldrT="[Text]"/>
      <dgm:spPr/>
      <dgm:t>
        <a:bodyPr/>
        <a:lstStyle/>
        <a:p>
          <a:r>
            <a:rPr lang="en-US" noProof="0" smtClean="0"/>
            <a:t>Overview</a:t>
          </a:r>
          <a:endParaRPr lang="en-US" noProof="0"/>
        </a:p>
      </dgm:t>
    </dgm:pt>
    <dgm:pt modelId="{531086FA-5D60-40C1-9740-2628E434F78C}" type="parTrans" cxnId="{4FC7B837-4B09-41E1-B4F0-11A027B9FA9F}">
      <dgm:prSet/>
      <dgm:spPr/>
      <dgm:t>
        <a:bodyPr/>
        <a:lstStyle/>
        <a:p>
          <a:endParaRPr lang="de-DE"/>
        </a:p>
      </dgm:t>
    </dgm:pt>
    <dgm:pt modelId="{F394D56A-B241-4F52-8978-BAA20A1AB1F0}" type="sibTrans" cxnId="{4FC7B837-4B09-41E1-B4F0-11A027B9FA9F}">
      <dgm:prSet/>
      <dgm:spPr/>
      <dgm:t>
        <a:bodyPr/>
        <a:lstStyle/>
        <a:p>
          <a:endParaRPr lang="de-DE"/>
        </a:p>
      </dgm:t>
    </dgm:pt>
    <dgm:pt modelId="{38F848A1-CAC0-4792-BA4C-807C72ACE265}">
      <dgm:prSet phldrT="[Text]"/>
      <dgm:spPr/>
      <dgm:t>
        <a:bodyPr/>
        <a:lstStyle/>
        <a:p>
          <a:r>
            <a:rPr lang="en-US" noProof="0" smtClean="0"/>
            <a:t>III Person Centred approach and attitudes</a:t>
          </a:r>
          <a:endParaRPr lang="en-US" noProof="0"/>
        </a:p>
      </dgm:t>
    </dgm:pt>
    <dgm:pt modelId="{9F830B52-FEC8-4DC3-BF86-6190F126182F}" type="parTrans" cxnId="{1081065B-22AD-45F2-963F-93B220209163}">
      <dgm:prSet/>
      <dgm:spPr/>
      <dgm:t>
        <a:bodyPr/>
        <a:lstStyle/>
        <a:p>
          <a:endParaRPr lang="de-DE"/>
        </a:p>
      </dgm:t>
    </dgm:pt>
    <dgm:pt modelId="{23678BA9-692A-4490-B221-F5ABE4AD4EEF}" type="sibTrans" cxnId="{1081065B-22AD-45F2-963F-93B220209163}">
      <dgm:prSet/>
      <dgm:spPr/>
      <dgm:t>
        <a:bodyPr/>
        <a:lstStyle/>
        <a:p>
          <a:endParaRPr lang="de-DE"/>
        </a:p>
      </dgm:t>
    </dgm:pt>
    <dgm:pt modelId="{9F49D3A2-55AE-4F5A-8AC4-1DCAED2EE566}">
      <dgm:prSet phldrT="[Text]"/>
      <dgm:spPr/>
      <dgm:t>
        <a:bodyPr/>
        <a:lstStyle/>
        <a:p>
          <a:r>
            <a:rPr lang="en-US" noProof="0" smtClean="0"/>
            <a:t>Openess towards a Person with ID</a:t>
          </a:r>
          <a:endParaRPr lang="en-US" noProof="0"/>
        </a:p>
      </dgm:t>
    </dgm:pt>
    <dgm:pt modelId="{A4F42F59-C447-46A1-82C3-C625CFB83639}" type="parTrans" cxnId="{F92325CC-D697-4735-82BB-99E976E74EFC}">
      <dgm:prSet/>
      <dgm:spPr/>
      <dgm:t>
        <a:bodyPr/>
        <a:lstStyle/>
        <a:p>
          <a:endParaRPr lang="de-DE"/>
        </a:p>
      </dgm:t>
    </dgm:pt>
    <dgm:pt modelId="{026C1791-75BC-4F74-88A0-1003F76DBCD4}" type="sibTrans" cxnId="{F92325CC-D697-4735-82BB-99E976E74EFC}">
      <dgm:prSet/>
      <dgm:spPr/>
      <dgm:t>
        <a:bodyPr/>
        <a:lstStyle/>
        <a:p>
          <a:endParaRPr lang="de-DE"/>
        </a:p>
      </dgm:t>
    </dgm:pt>
    <dgm:pt modelId="{4438B408-9554-47A1-B9C7-C9B489D07048}">
      <dgm:prSet phldrT="[Text]"/>
      <dgm:spPr/>
      <dgm:t>
        <a:bodyPr/>
        <a:lstStyle/>
        <a:p>
          <a:r>
            <a:rPr lang="en-US" noProof="0" smtClean="0"/>
            <a:t>Aims of the Module</a:t>
          </a:r>
          <a:endParaRPr lang="en-US" noProof="0"/>
        </a:p>
      </dgm:t>
    </dgm:pt>
    <dgm:pt modelId="{DD9396EA-B50D-4032-85A5-43C0EA391188}" type="parTrans" cxnId="{8E450F58-6C86-43C4-9814-677E51432965}">
      <dgm:prSet/>
      <dgm:spPr/>
      <dgm:t>
        <a:bodyPr/>
        <a:lstStyle/>
        <a:p>
          <a:endParaRPr lang="fr-CH"/>
        </a:p>
      </dgm:t>
    </dgm:pt>
    <dgm:pt modelId="{A0DF842B-FA09-4D6B-A0FF-79B2A97B9769}" type="sibTrans" cxnId="{8E450F58-6C86-43C4-9814-677E51432965}">
      <dgm:prSet/>
      <dgm:spPr/>
      <dgm:t>
        <a:bodyPr/>
        <a:lstStyle/>
        <a:p>
          <a:endParaRPr lang="fr-CH"/>
        </a:p>
      </dgm:t>
    </dgm:pt>
    <dgm:pt modelId="{C9CF2522-59B4-4555-9B62-9DADCF92410A}">
      <dgm:prSet phldrT="[Text]"/>
      <dgm:spPr/>
      <dgm:t>
        <a:bodyPr/>
        <a:lstStyle/>
        <a:p>
          <a:r>
            <a:rPr lang="en-US" noProof="0" smtClean="0"/>
            <a:t>Overview and structure of the Module</a:t>
          </a:r>
          <a:endParaRPr lang="en-US" noProof="0"/>
        </a:p>
      </dgm:t>
    </dgm:pt>
    <dgm:pt modelId="{02C36A71-0423-4331-84C3-CC3B38CDA782}" type="sibTrans" cxnId="{AEABB4A6-AACA-44EB-A0F7-B454C161E8B7}">
      <dgm:prSet/>
      <dgm:spPr/>
      <dgm:t>
        <a:bodyPr/>
        <a:lstStyle/>
        <a:p>
          <a:endParaRPr lang="de-DE"/>
        </a:p>
      </dgm:t>
    </dgm:pt>
    <dgm:pt modelId="{E1F8532C-8E1E-4EE2-BF93-296C680E342A}" type="parTrans" cxnId="{AEABB4A6-AACA-44EB-A0F7-B454C161E8B7}">
      <dgm:prSet/>
      <dgm:spPr/>
      <dgm:t>
        <a:bodyPr/>
        <a:lstStyle/>
        <a:p>
          <a:endParaRPr lang="de-DE"/>
        </a:p>
      </dgm:t>
    </dgm:pt>
    <dgm:pt modelId="{3D502D17-EF4A-41F4-891B-A1B38BEA0FAD}">
      <dgm:prSet phldrT="[Text]"/>
      <dgm:spPr/>
      <dgm:t>
        <a:bodyPr/>
        <a:lstStyle/>
        <a:p>
          <a:r>
            <a:rPr lang="en-US" noProof="0" smtClean="0"/>
            <a:t>Outcomes Objectives &amp; Practical Competencies</a:t>
          </a:r>
          <a:endParaRPr lang="en-US" noProof="0"/>
        </a:p>
      </dgm:t>
    </dgm:pt>
    <dgm:pt modelId="{7FB8FB60-A222-4117-97AA-E3AEA490602F}" type="sibTrans" cxnId="{57485A8F-94CB-4907-9244-CF47C022E246}">
      <dgm:prSet/>
      <dgm:spPr/>
      <dgm:t>
        <a:bodyPr/>
        <a:lstStyle/>
        <a:p>
          <a:endParaRPr lang="de-DE"/>
        </a:p>
      </dgm:t>
    </dgm:pt>
    <dgm:pt modelId="{FD66F517-2FEF-46F4-B9E9-A218B54C553A}" type="parTrans" cxnId="{57485A8F-94CB-4907-9244-CF47C022E246}">
      <dgm:prSet/>
      <dgm:spPr/>
      <dgm:t>
        <a:bodyPr/>
        <a:lstStyle/>
        <a:p>
          <a:endParaRPr lang="de-DE"/>
        </a:p>
      </dgm:t>
    </dgm:pt>
    <dgm:pt modelId="{0D112391-DF60-4DA0-B2EC-A5C02419DD74}">
      <dgm:prSet phldrT="[Text]"/>
      <dgm:spPr/>
      <dgm:t>
        <a:bodyPr/>
        <a:lstStyle/>
        <a:p>
          <a:r>
            <a:rPr lang="en-US" noProof="0" dirty="0" err="1" smtClean="0"/>
            <a:t>Premodule</a:t>
          </a:r>
          <a:r>
            <a:rPr lang="en-US" noProof="0" dirty="0" smtClean="0"/>
            <a:t> awareness exercise</a:t>
          </a:r>
          <a:endParaRPr lang="en-US" noProof="0" dirty="0"/>
        </a:p>
      </dgm:t>
    </dgm:pt>
    <dgm:pt modelId="{AFC4BD66-E2DD-4F29-A3C6-63377D7F9AC1}" type="parTrans" cxnId="{2343E4EB-8C1F-47F1-829B-E4FE65148C3E}">
      <dgm:prSet/>
      <dgm:spPr/>
      <dgm:t>
        <a:bodyPr/>
        <a:lstStyle/>
        <a:p>
          <a:endParaRPr lang="fr-CH"/>
        </a:p>
      </dgm:t>
    </dgm:pt>
    <dgm:pt modelId="{8924E2C2-8E3C-4BA5-B7FF-D936A6E084C9}" type="sibTrans" cxnId="{2343E4EB-8C1F-47F1-829B-E4FE65148C3E}">
      <dgm:prSet/>
      <dgm:spPr/>
      <dgm:t>
        <a:bodyPr/>
        <a:lstStyle/>
        <a:p>
          <a:endParaRPr lang="fr-CH"/>
        </a:p>
      </dgm:t>
    </dgm:pt>
    <dgm:pt modelId="{ADAADE60-3C70-42BB-BE63-60CA5AEBACB7}">
      <dgm:prSet phldrT="[Text]"/>
      <dgm:spPr/>
      <dgm:t>
        <a:bodyPr/>
        <a:lstStyle/>
        <a:p>
          <a:r>
            <a:rPr lang="en-US" noProof="0" smtClean="0"/>
            <a:t>Definition and key features of PCP</a:t>
          </a:r>
          <a:endParaRPr lang="en-US" noProof="0"/>
        </a:p>
      </dgm:t>
    </dgm:pt>
    <dgm:pt modelId="{6CC55D6F-10A5-43EF-9FD7-ABDA5236D16B}" type="parTrans" cxnId="{4102BB8D-C6E6-4EAB-ABA2-F043DBF1D4AD}">
      <dgm:prSet/>
      <dgm:spPr/>
      <dgm:t>
        <a:bodyPr/>
        <a:lstStyle/>
        <a:p>
          <a:endParaRPr lang="fr-CH"/>
        </a:p>
      </dgm:t>
    </dgm:pt>
    <dgm:pt modelId="{81987968-C2D0-4B53-A440-EE3AE1C0E84F}" type="sibTrans" cxnId="{4102BB8D-C6E6-4EAB-ABA2-F043DBF1D4AD}">
      <dgm:prSet/>
      <dgm:spPr/>
      <dgm:t>
        <a:bodyPr/>
        <a:lstStyle/>
        <a:p>
          <a:endParaRPr lang="fr-CH"/>
        </a:p>
      </dgm:t>
    </dgm:pt>
    <dgm:pt modelId="{D321FA9C-A9BB-4BBE-9D0E-FAEA0EE9B732}">
      <dgm:prSet phldrT="[Text]"/>
      <dgm:spPr/>
      <dgm:t>
        <a:bodyPr/>
        <a:lstStyle/>
        <a:p>
          <a:r>
            <a:rPr lang="en-US" noProof="0" smtClean="0"/>
            <a:t>A story of friendship</a:t>
          </a:r>
          <a:endParaRPr lang="en-US" noProof="0"/>
        </a:p>
      </dgm:t>
    </dgm:pt>
    <dgm:pt modelId="{59AED7D8-D888-451B-8409-38CBEF1312D0}" type="parTrans" cxnId="{EC08318B-17F6-4EB7-A573-226EF0504104}">
      <dgm:prSet/>
      <dgm:spPr/>
      <dgm:t>
        <a:bodyPr/>
        <a:lstStyle/>
        <a:p>
          <a:endParaRPr lang="fr-CH"/>
        </a:p>
      </dgm:t>
    </dgm:pt>
    <dgm:pt modelId="{5E33B558-5978-4A03-AD0F-CBE4CBA1C219}" type="sibTrans" cxnId="{EC08318B-17F6-4EB7-A573-226EF0504104}">
      <dgm:prSet/>
      <dgm:spPr/>
      <dgm:t>
        <a:bodyPr/>
        <a:lstStyle/>
        <a:p>
          <a:endParaRPr lang="fr-CH"/>
        </a:p>
      </dgm:t>
    </dgm:pt>
    <dgm:pt modelId="{6DED937E-A4D9-4F9E-B2E8-8A2DD6816AE9}">
      <dgm:prSet phldrT="[Text]"/>
      <dgm:spPr/>
      <dgm:t>
        <a:bodyPr/>
        <a:lstStyle/>
        <a:p>
          <a:r>
            <a:rPr lang="en-US" noProof="0" smtClean="0"/>
            <a:t>PCP and transitions</a:t>
          </a:r>
          <a:endParaRPr lang="en-US" noProof="0"/>
        </a:p>
      </dgm:t>
    </dgm:pt>
    <dgm:pt modelId="{FDD9968A-A4EA-4128-9F2D-A02D79EC36AB}" type="parTrans" cxnId="{1D35540E-E2D0-4F31-A2A3-E2D1113EC2F3}">
      <dgm:prSet/>
      <dgm:spPr/>
      <dgm:t>
        <a:bodyPr/>
        <a:lstStyle/>
        <a:p>
          <a:endParaRPr lang="fr-CH"/>
        </a:p>
      </dgm:t>
    </dgm:pt>
    <dgm:pt modelId="{2BE6D60C-DF9D-4863-BD66-D582915F9ADE}" type="sibTrans" cxnId="{1D35540E-E2D0-4F31-A2A3-E2D1113EC2F3}">
      <dgm:prSet/>
      <dgm:spPr/>
      <dgm:t>
        <a:bodyPr/>
        <a:lstStyle/>
        <a:p>
          <a:endParaRPr lang="fr-CH"/>
        </a:p>
      </dgm:t>
    </dgm:pt>
    <dgm:pt modelId="{FCC7A14B-FB59-458E-9970-9F55AFCD6470}">
      <dgm:prSet phldrT="[Text]"/>
      <dgm:spPr/>
      <dgm:t>
        <a:bodyPr/>
        <a:lstStyle/>
        <a:p>
          <a:r>
            <a:rPr lang="en-US" noProof="0" smtClean="0"/>
            <a:t>Case vignette : Peter</a:t>
          </a:r>
          <a:endParaRPr lang="en-US" noProof="0"/>
        </a:p>
      </dgm:t>
    </dgm:pt>
    <dgm:pt modelId="{6048F092-5F63-451C-AF83-3DA8A8786F25}" type="parTrans" cxnId="{5D93806A-C4C4-4E01-8B03-C0AE1494D116}">
      <dgm:prSet/>
      <dgm:spPr/>
      <dgm:t>
        <a:bodyPr/>
        <a:lstStyle/>
        <a:p>
          <a:endParaRPr lang="fr-CH"/>
        </a:p>
      </dgm:t>
    </dgm:pt>
    <dgm:pt modelId="{2870633E-DD2B-486F-B0E7-EF8BBD3173A6}" type="sibTrans" cxnId="{5D93806A-C4C4-4E01-8B03-C0AE1494D116}">
      <dgm:prSet/>
      <dgm:spPr/>
      <dgm:t>
        <a:bodyPr/>
        <a:lstStyle/>
        <a:p>
          <a:endParaRPr lang="fr-CH"/>
        </a:p>
      </dgm:t>
    </dgm:pt>
    <dgm:pt modelId="{FFAFD64C-2623-4EFF-B0CA-E17CD9492A0F}">
      <dgm:prSet phldrT="[Text]"/>
      <dgm:spPr/>
      <dgm:t>
        <a:bodyPr/>
        <a:lstStyle/>
        <a:p>
          <a:r>
            <a:rPr lang="en-US" noProof="0" smtClean="0"/>
            <a:t>Summary</a:t>
          </a:r>
          <a:endParaRPr lang="en-US" noProof="0"/>
        </a:p>
      </dgm:t>
    </dgm:pt>
    <dgm:pt modelId="{2F206C41-2716-4213-964D-7EFE6D8F415B}" type="parTrans" cxnId="{CFB65016-F52C-463C-AFAC-0369480D96A2}">
      <dgm:prSet/>
      <dgm:spPr/>
      <dgm:t>
        <a:bodyPr/>
        <a:lstStyle/>
        <a:p>
          <a:endParaRPr lang="fr-CH"/>
        </a:p>
      </dgm:t>
    </dgm:pt>
    <dgm:pt modelId="{88B25916-BD7C-4E8F-A541-C2606A977794}" type="sibTrans" cxnId="{CFB65016-F52C-463C-AFAC-0369480D96A2}">
      <dgm:prSet/>
      <dgm:spPr/>
      <dgm:t>
        <a:bodyPr/>
        <a:lstStyle/>
        <a:p>
          <a:endParaRPr lang="fr-CH"/>
        </a:p>
      </dgm:t>
    </dgm:pt>
    <dgm:pt modelId="{20B8DF99-807A-4131-99DC-8517C2BFFF9E}">
      <dgm:prSet phldrT="[Text]"/>
      <dgm:spPr/>
      <dgm:t>
        <a:bodyPr/>
        <a:lstStyle/>
        <a:p>
          <a:r>
            <a:rPr lang="en-US" noProof="0" smtClean="0"/>
            <a:t>Biographical Work with oler people, important aspects, Life Story Books</a:t>
          </a:r>
          <a:endParaRPr lang="en-US" noProof="0"/>
        </a:p>
      </dgm:t>
    </dgm:pt>
    <dgm:pt modelId="{CF032124-CA6B-409D-9B2B-D3B9E80BC818}" type="parTrans" cxnId="{AE4EC74C-4CF4-4400-B3B3-178F8F6F23FC}">
      <dgm:prSet/>
      <dgm:spPr/>
      <dgm:t>
        <a:bodyPr/>
        <a:lstStyle/>
        <a:p>
          <a:endParaRPr lang="fr-CH"/>
        </a:p>
      </dgm:t>
    </dgm:pt>
    <dgm:pt modelId="{7CF93189-015B-44F1-BC9A-AFCEADAEF8E0}" type="sibTrans" cxnId="{AE4EC74C-4CF4-4400-B3B3-178F8F6F23FC}">
      <dgm:prSet/>
      <dgm:spPr/>
      <dgm:t>
        <a:bodyPr/>
        <a:lstStyle/>
        <a:p>
          <a:endParaRPr lang="fr-CH"/>
        </a:p>
      </dgm:t>
    </dgm:pt>
    <dgm:pt modelId="{2D0CBDB5-634A-4D03-8B6C-221AF338EF4F}">
      <dgm:prSet phldrT="[Text]"/>
      <dgm:spPr/>
      <dgm:t>
        <a:bodyPr/>
        <a:lstStyle/>
        <a:p>
          <a:r>
            <a:rPr lang="en-US" noProof="0" smtClean="0"/>
            <a:t>Tools for good support</a:t>
          </a:r>
          <a:endParaRPr lang="en-US" noProof="0"/>
        </a:p>
      </dgm:t>
    </dgm:pt>
    <dgm:pt modelId="{40D249A3-5935-4760-9E7D-C54DA1C1F975}" type="parTrans" cxnId="{A6432ABA-AD87-4A58-BEA8-F50CF62D0B48}">
      <dgm:prSet/>
      <dgm:spPr/>
      <dgm:t>
        <a:bodyPr/>
        <a:lstStyle/>
        <a:p>
          <a:endParaRPr lang="fr-CH"/>
        </a:p>
      </dgm:t>
    </dgm:pt>
    <dgm:pt modelId="{1C826D31-58CB-475A-BDDC-EC0FFEE3D357}" type="sibTrans" cxnId="{A6432ABA-AD87-4A58-BEA8-F50CF62D0B48}">
      <dgm:prSet/>
      <dgm:spPr/>
      <dgm:t>
        <a:bodyPr/>
        <a:lstStyle/>
        <a:p>
          <a:endParaRPr lang="fr-CH"/>
        </a:p>
      </dgm:t>
    </dgm:pt>
    <dgm:pt modelId="{EEEF42A7-B4CB-4D26-9A92-6274632E0C67}">
      <dgm:prSet phldrT="[Text]"/>
      <dgm:spPr/>
      <dgm:t>
        <a:bodyPr/>
        <a:lstStyle/>
        <a:p>
          <a:r>
            <a:rPr lang="en-US" noProof="0" smtClean="0"/>
            <a:t>Person Centred Thinking and Planning</a:t>
          </a:r>
          <a:endParaRPr lang="en-US" noProof="0"/>
        </a:p>
      </dgm:t>
    </dgm:pt>
    <dgm:pt modelId="{50EE609D-248B-4E11-B09F-5943DD1B8CB9}" type="parTrans" cxnId="{53BFE4FC-F89E-4272-AD78-B04326661A35}">
      <dgm:prSet/>
      <dgm:spPr/>
      <dgm:t>
        <a:bodyPr/>
        <a:lstStyle/>
        <a:p>
          <a:endParaRPr lang="fr-CH"/>
        </a:p>
      </dgm:t>
    </dgm:pt>
    <dgm:pt modelId="{65AA61CD-4373-43D3-A0F3-4CC8908428CC}" type="sibTrans" cxnId="{53BFE4FC-F89E-4272-AD78-B04326661A35}">
      <dgm:prSet/>
      <dgm:spPr/>
      <dgm:t>
        <a:bodyPr/>
        <a:lstStyle/>
        <a:p>
          <a:endParaRPr lang="fr-CH"/>
        </a:p>
      </dgm:t>
    </dgm:pt>
    <dgm:pt modelId="{46C0840D-DA0F-42DC-A04F-05CE8F8F3DEA}">
      <dgm:prSet phldrT="[Text]"/>
      <dgm:spPr/>
      <dgm:t>
        <a:bodyPr/>
        <a:lstStyle/>
        <a:p>
          <a:r>
            <a:rPr lang="en-US" noProof="0" smtClean="0"/>
            <a:t>Personal futur planning</a:t>
          </a:r>
          <a:endParaRPr lang="en-US" noProof="0"/>
        </a:p>
      </dgm:t>
    </dgm:pt>
    <dgm:pt modelId="{8B220A2C-562E-45FD-823F-5681ABC3882A}" type="parTrans" cxnId="{57778365-EDAF-484E-A69E-DE30343A29B2}">
      <dgm:prSet/>
      <dgm:spPr/>
      <dgm:t>
        <a:bodyPr/>
        <a:lstStyle/>
        <a:p>
          <a:endParaRPr lang="fr-CH"/>
        </a:p>
      </dgm:t>
    </dgm:pt>
    <dgm:pt modelId="{AEC5BA9C-9932-4932-AE25-1675D1D51582}" type="sibTrans" cxnId="{57778365-EDAF-484E-A69E-DE30343A29B2}">
      <dgm:prSet/>
      <dgm:spPr/>
      <dgm:t>
        <a:bodyPr/>
        <a:lstStyle/>
        <a:p>
          <a:endParaRPr lang="fr-CH"/>
        </a:p>
      </dgm:t>
    </dgm:pt>
    <dgm:pt modelId="{B146CAC6-9454-4193-8F56-44A9D7027C33}">
      <dgm:prSet phldrT="[Text]"/>
      <dgm:spPr/>
      <dgm:t>
        <a:bodyPr/>
        <a:lstStyle/>
        <a:p>
          <a:r>
            <a:rPr lang="en-US" noProof="0" smtClean="0"/>
            <a:t>Speciifique elements to consider when person centred working with people with ID and dementia</a:t>
          </a:r>
          <a:endParaRPr lang="en-US" noProof="0"/>
        </a:p>
      </dgm:t>
    </dgm:pt>
    <dgm:pt modelId="{C2839ADB-46BA-4419-8106-1D3EB2AF5D13}" type="parTrans" cxnId="{FF825BA1-1FDF-4427-B965-326CD17C3CFA}">
      <dgm:prSet/>
      <dgm:spPr/>
      <dgm:t>
        <a:bodyPr/>
        <a:lstStyle/>
        <a:p>
          <a:endParaRPr lang="fr-CH"/>
        </a:p>
      </dgm:t>
    </dgm:pt>
    <dgm:pt modelId="{14671A9A-7692-4EB1-9180-ED9923FEF525}" type="sibTrans" cxnId="{FF825BA1-1FDF-4427-B965-326CD17C3CFA}">
      <dgm:prSet/>
      <dgm:spPr/>
      <dgm:t>
        <a:bodyPr/>
        <a:lstStyle/>
        <a:p>
          <a:endParaRPr lang="fr-CH"/>
        </a:p>
      </dgm:t>
    </dgm:pt>
    <dgm:pt modelId="{F9186ED2-3F0E-42C7-A1A3-7CC1246CBB87}">
      <dgm:prSet phldrT="[Text]"/>
      <dgm:spPr/>
      <dgm:t>
        <a:bodyPr/>
        <a:lstStyle/>
        <a:p>
          <a:r>
            <a:rPr lang="en-US" noProof="0" smtClean="0"/>
            <a:t>Exercises and quiz</a:t>
          </a:r>
          <a:endParaRPr lang="en-US" noProof="0"/>
        </a:p>
      </dgm:t>
    </dgm:pt>
    <dgm:pt modelId="{5709931D-4FF3-4BAE-B700-1723E9EA3D36}" type="parTrans" cxnId="{CD0A5EEE-B5B2-4854-8C78-710E79732381}">
      <dgm:prSet/>
      <dgm:spPr/>
      <dgm:t>
        <a:bodyPr/>
        <a:lstStyle/>
        <a:p>
          <a:endParaRPr lang="fr-CH"/>
        </a:p>
      </dgm:t>
    </dgm:pt>
    <dgm:pt modelId="{BEA56AE5-B647-46E2-BC82-E7C385268986}" type="sibTrans" cxnId="{CD0A5EEE-B5B2-4854-8C78-710E79732381}">
      <dgm:prSet/>
      <dgm:spPr/>
      <dgm:t>
        <a:bodyPr/>
        <a:lstStyle/>
        <a:p>
          <a:endParaRPr lang="fr-CH"/>
        </a:p>
      </dgm:t>
    </dgm:pt>
    <dgm:pt modelId="{3F9357F4-B218-4A5E-A31E-41BC027BB10D}">
      <dgm:prSet phldrT="[Text]"/>
      <dgm:spPr/>
      <dgm:t>
        <a:bodyPr/>
        <a:lstStyle/>
        <a:p>
          <a:r>
            <a:rPr lang="en-US" noProof="0" smtClean="0"/>
            <a:t>summary</a:t>
          </a:r>
          <a:endParaRPr lang="en-US" noProof="0"/>
        </a:p>
      </dgm:t>
    </dgm:pt>
    <dgm:pt modelId="{64DD2C42-8B8B-450E-A134-64190E8CC0BA}" type="parTrans" cxnId="{DB6C7F50-EB32-4969-B853-04E4F9808ECE}">
      <dgm:prSet/>
      <dgm:spPr/>
      <dgm:t>
        <a:bodyPr/>
        <a:lstStyle/>
        <a:p>
          <a:endParaRPr lang="fr-CH"/>
        </a:p>
      </dgm:t>
    </dgm:pt>
    <dgm:pt modelId="{FE179B09-8556-4605-9BED-29FA48A82A3E}" type="sibTrans" cxnId="{DB6C7F50-EB32-4969-B853-04E4F9808ECE}">
      <dgm:prSet/>
      <dgm:spPr/>
      <dgm:t>
        <a:bodyPr/>
        <a:lstStyle/>
        <a:p>
          <a:endParaRPr lang="fr-CH"/>
        </a:p>
      </dgm:t>
    </dgm:pt>
    <dgm:pt modelId="{350CA6F5-C88D-4048-B878-2C1146B2F9A7}">
      <dgm:prSet phldrT="[Text]"/>
      <dgm:spPr/>
      <dgm:t>
        <a:bodyPr/>
        <a:lstStyle/>
        <a:p>
          <a:r>
            <a:rPr lang="en-US" noProof="0" smtClean="0"/>
            <a:t>The Willingness to explore instead of Judging the Behaviour</a:t>
          </a:r>
          <a:endParaRPr lang="en-US" noProof="0"/>
        </a:p>
      </dgm:t>
    </dgm:pt>
    <dgm:pt modelId="{992AE9CC-7333-4EC1-B6F8-A63B7B67E43C}" type="parTrans" cxnId="{654E0FC4-1AE1-482E-BFC5-E21795315CC5}">
      <dgm:prSet/>
      <dgm:spPr/>
      <dgm:t>
        <a:bodyPr/>
        <a:lstStyle/>
        <a:p>
          <a:endParaRPr lang="fr-CH"/>
        </a:p>
      </dgm:t>
    </dgm:pt>
    <dgm:pt modelId="{13B34B56-2C24-4734-8946-CF8F0BDF1E8E}" type="sibTrans" cxnId="{654E0FC4-1AE1-482E-BFC5-E21795315CC5}">
      <dgm:prSet/>
      <dgm:spPr/>
      <dgm:t>
        <a:bodyPr/>
        <a:lstStyle/>
        <a:p>
          <a:endParaRPr lang="fr-CH"/>
        </a:p>
      </dgm:t>
    </dgm:pt>
    <dgm:pt modelId="{A5F0971F-EB34-4E8D-923D-6DF07CD94ECC}">
      <dgm:prSet phldrT="[Text]"/>
      <dgm:spPr/>
      <dgm:t>
        <a:bodyPr/>
        <a:lstStyle/>
        <a:p>
          <a:r>
            <a:rPr lang="en-US" noProof="0" smtClean="0"/>
            <a:t>Empathy</a:t>
          </a:r>
          <a:endParaRPr lang="en-US" noProof="0"/>
        </a:p>
      </dgm:t>
    </dgm:pt>
    <dgm:pt modelId="{C54FA856-AF90-430A-9880-4D556B0E680C}" type="parTrans" cxnId="{1113BBFD-60AA-4E62-B971-3AF88006CC27}">
      <dgm:prSet/>
      <dgm:spPr/>
      <dgm:t>
        <a:bodyPr/>
        <a:lstStyle/>
        <a:p>
          <a:endParaRPr lang="fr-CH"/>
        </a:p>
      </dgm:t>
    </dgm:pt>
    <dgm:pt modelId="{193FB66D-A4E1-4C93-9C8A-BB2616478408}" type="sibTrans" cxnId="{1113BBFD-60AA-4E62-B971-3AF88006CC27}">
      <dgm:prSet/>
      <dgm:spPr/>
      <dgm:t>
        <a:bodyPr/>
        <a:lstStyle/>
        <a:p>
          <a:endParaRPr lang="fr-CH"/>
        </a:p>
      </dgm:t>
    </dgm:pt>
    <dgm:pt modelId="{E36D43B9-F923-4420-806A-FD5671DF89DF}">
      <dgm:prSet phldrT="[Text]"/>
      <dgm:spPr/>
      <dgm:t>
        <a:bodyPr/>
        <a:lstStyle/>
        <a:p>
          <a:r>
            <a:rPr lang="en-US" noProof="0" smtClean="0"/>
            <a:t>Respect of the Uniqueness of People with ID</a:t>
          </a:r>
          <a:endParaRPr lang="en-US" noProof="0"/>
        </a:p>
      </dgm:t>
    </dgm:pt>
    <dgm:pt modelId="{D9A52DBE-873B-41AE-80FD-5A41E166D82F}" type="parTrans" cxnId="{B826F885-F0FD-45C9-AD38-2675E853F25D}">
      <dgm:prSet/>
      <dgm:spPr/>
      <dgm:t>
        <a:bodyPr/>
        <a:lstStyle/>
        <a:p>
          <a:endParaRPr lang="fr-CH"/>
        </a:p>
      </dgm:t>
    </dgm:pt>
    <dgm:pt modelId="{9241F45B-4F50-4427-8FAA-A596E0226719}" type="sibTrans" cxnId="{B826F885-F0FD-45C9-AD38-2675E853F25D}">
      <dgm:prSet/>
      <dgm:spPr/>
      <dgm:t>
        <a:bodyPr/>
        <a:lstStyle/>
        <a:p>
          <a:endParaRPr lang="fr-CH"/>
        </a:p>
      </dgm:t>
    </dgm:pt>
    <dgm:pt modelId="{7F7B6F82-EF82-4673-95C5-FD8A1712B6E0}">
      <dgm:prSet phldrT="[Text]"/>
      <dgm:spPr/>
      <dgm:t>
        <a:bodyPr/>
        <a:lstStyle/>
        <a:p>
          <a:r>
            <a:rPr lang="en-US" noProof="0" smtClean="0"/>
            <a:t>Respect for the specific aspects of Coping of a person with ID</a:t>
          </a:r>
          <a:endParaRPr lang="en-US" noProof="0"/>
        </a:p>
      </dgm:t>
    </dgm:pt>
    <dgm:pt modelId="{879408D0-7E9F-483D-AF76-ACBDFC1B25FB}" type="parTrans" cxnId="{E4F0B3BE-EBBF-4C73-BC11-24632CFDDDE1}">
      <dgm:prSet/>
      <dgm:spPr/>
      <dgm:t>
        <a:bodyPr/>
        <a:lstStyle/>
        <a:p>
          <a:endParaRPr lang="fr-CH"/>
        </a:p>
      </dgm:t>
    </dgm:pt>
    <dgm:pt modelId="{480A6590-F238-49B7-9633-F77884402DD0}" type="sibTrans" cxnId="{E4F0B3BE-EBBF-4C73-BC11-24632CFDDDE1}">
      <dgm:prSet/>
      <dgm:spPr/>
      <dgm:t>
        <a:bodyPr/>
        <a:lstStyle/>
        <a:p>
          <a:endParaRPr lang="fr-CH"/>
        </a:p>
      </dgm:t>
    </dgm:pt>
    <dgm:pt modelId="{56E6D9E5-CD72-459A-93C1-2543BB58F73D}">
      <dgm:prSet phldrT="[Text]"/>
      <dgm:spPr/>
      <dgm:t>
        <a:bodyPr/>
        <a:lstStyle/>
        <a:p>
          <a:r>
            <a:rPr lang="en-US" noProof="0" smtClean="0"/>
            <a:t>Case vignettes – Attiudes  towards people with ID</a:t>
          </a:r>
          <a:endParaRPr lang="en-US" noProof="0"/>
        </a:p>
      </dgm:t>
    </dgm:pt>
    <dgm:pt modelId="{189DD8E5-053E-4663-BAF1-067D4C03EC76}" type="parTrans" cxnId="{444F49B1-4B2D-400E-8A93-4FCB7D2F84B4}">
      <dgm:prSet/>
      <dgm:spPr/>
      <dgm:t>
        <a:bodyPr/>
        <a:lstStyle/>
        <a:p>
          <a:endParaRPr lang="fr-CH"/>
        </a:p>
      </dgm:t>
    </dgm:pt>
    <dgm:pt modelId="{C754F73B-AB3B-45E5-B494-3A6617045C5D}" type="sibTrans" cxnId="{444F49B1-4B2D-400E-8A93-4FCB7D2F84B4}">
      <dgm:prSet/>
      <dgm:spPr/>
      <dgm:t>
        <a:bodyPr/>
        <a:lstStyle/>
        <a:p>
          <a:endParaRPr lang="fr-CH"/>
        </a:p>
      </dgm:t>
    </dgm:pt>
    <dgm:pt modelId="{BF4FAF1A-54B6-4482-ADD2-55DC752AE027}">
      <dgm:prSet phldrT="[Text]"/>
      <dgm:spPr/>
      <dgm:t>
        <a:bodyPr/>
        <a:lstStyle/>
        <a:p>
          <a:r>
            <a:rPr lang="en-US" noProof="0" smtClean="0"/>
            <a:t>Dealing with old age</a:t>
          </a:r>
          <a:endParaRPr lang="en-US" noProof="0"/>
        </a:p>
      </dgm:t>
    </dgm:pt>
    <dgm:pt modelId="{CCB1C359-71FD-48A7-A51B-26C39D96C517}" type="parTrans" cxnId="{98866FEE-63A9-4219-A43A-B05B51D8A4C4}">
      <dgm:prSet/>
      <dgm:spPr/>
      <dgm:t>
        <a:bodyPr/>
        <a:lstStyle/>
        <a:p>
          <a:endParaRPr lang="fr-CH"/>
        </a:p>
      </dgm:t>
    </dgm:pt>
    <dgm:pt modelId="{2C30489F-11AE-4766-967B-905A45A9B904}" type="sibTrans" cxnId="{98866FEE-63A9-4219-A43A-B05B51D8A4C4}">
      <dgm:prSet/>
      <dgm:spPr/>
      <dgm:t>
        <a:bodyPr/>
        <a:lstStyle/>
        <a:p>
          <a:endParaRPr lang="fr-CH"/>
        </a:p>
      </dgm:t>
    </dgm:pt>
    <dgm:pt modelId="{E9338D5D-050A-44CC-9F41-D7D063147E80}">
      <dgm:prSet phldrT="[Text]"/>
      <dgm:spPr/>
      <dgm:t>
        <a:bodyPr/>
        <a:lstStyle/>
        <a:p>
          <a:r>
            <a:rPr lang="en-US" noProof="0" smtClean="0"/>
            <a:t>Dealing with dying and fear of death</a:t>
          </a:r>
          <a:endParaRPr lang="en-US" noProof="0"/>
        </a:p>
      </dgm:t>
    </dgm:pt>
    <dgm:pt modelId="{78272A55-5D30-43B2-9C11-F3695309EFA3}" type="parTrans" cxnId="{10524C00-8896-4EF7-9B00-345F9017D28B}">
      <dgm:prSet/>
      <dgm:spPr/>
      <dgm:t>
        <a:bodyPr/>
        <a:lstStyle/>
        <a:p>
          <a:endParaRPr lang="fr-CH"/>
        </a:p>
      </dgm:t>
    </dgm:pt>
    <dgm:pt modelId="{CC76CB23-439B-460B-A7E3-5E3F400A9621}" type="sibTrans" cxnId="{10524C00-8896-4EF7-9B00-345F9017D28B}">
      <dgm:prSet/>
      <dgm:spPr/>
      <dgm:t>
        <a:bodyPr/>
        <a:lstStyle/>
        <a:p>
          <a:endParaRPr lang="fr-CH"/>
        </a:p>
      </dgm:t>
    </dgm:pt>
    <dgm:pt modelId="{AE5F739B-8A94-4C0D-A90C-EB965BF978C4}">
      <dgm:prSet phldrT="[Text]"/>
      <dgm:spPr/>
      <dgm:t>
        <a:bodyPr/>
        <a:lstStyle/>
        <a:p>
          <a:r>
            <a:rPr lang="en-US" noProof="0" smtClean="0"/>
            <a:t>Dealing with grief</a:t>
          </a:r>
          <a:endParaRPr lang="en-US" noProof="0"/>
        </a:p>
      </dgm:t>
    </dgm:pt>
    <dgm:pt modelId="{434553E9-CDB5-45C0-8465-B8D1F1E8A86C}" type="parTrans" cxnId="{A4117083-72BC-4215-B4C1-818DD5C2F1CF}">
      <dgm:prSet/>
      <dgm:spPr/>
      <dgm:t>
        <a:bodyPr/>
        <a:lstStyle/>
        <a:p>
          <a:endParaRPr lang="fr-CH"/>
        </a:p>
      </dgm:t>
    </dgm:pt>
    <dgm:pt modelId="{93B01BD7-EFD3-47B0-A559-205E57BE713F}" type="sibTrans" cxnId="{A4117083-72BC-4215-B4C1-818DD5C2F1CF}">
      <dgm:prSet/>
      <dgm:spPr/>
      <dgm:t>
        <a:bodyPr/>
        <a:lstStyle/>
        <a:p>
          <a:endParaRPr lang="fr-CH"/>
        </a:p>
      </dgm:t>
    </dgm:pt>
    <dgm:pt modelId="{B87271A6-3D39-40B0-B7B8-690ED4F5A9B7}">
      <dgm:prSet phldrT="[Text]"/>
      <dgm:spPr/>
      <dgm:t>
        <a:bodyPr/>
        <a:lstStyle/>
        <a:p>
          <a:r>
            <a:rPr lang="en-US" noProof="0" smtClean="0"/>
            <a:t>Exercises and Summary</a:t>
          </a:r>
          <a:endParaRPr lang="en-US" noProof="0"/>
        </a:p>
      </dgm:t>
    </dgm:pt>
    <dgm:pt modelId="{20460882-A751-4490-B21B-A33707A28768}" type="parTrans" cxnId="{41A1A3B5-FBB7-4D64-913A-ED6572C62172}">
      <dgm:prSet/>
      <dgm:spPr/>
      <dgm:t>
        <a:bodyPr/>
        <a:lstStyle/>
        <a:p>
          <a:endParaRPr lang="fr-CH"/>
        </a:p>
      </dgm:t>
    </dgm:pt>
    <dgm:pt modelId="{22168543-7C3E-4BB5-8F75-267522F9866C}" type="sibTrans" cxnId="{41A1A3B5-FBB7-4D64-913A-ED6572C62172}">
      <dgm:prSet/>
      <dgm:spPr/>
      <dgm:t>
        <a:bodyPr/>
        <a:lstStyle/>
        <a:p>
          <a:endParaRPr lang="fr-CH"/>
        </a:p>
      </dgm:t>
    </dgm:pt>
    <dgm:pt modelId="{36BBC9F2-E2BA-4AE9-9978-86F65DD940AF}" type="pres">
      <dgm:prSet presAssocID="{05774C9B-1FAF-4A49-94E3-DF329BFCBF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C57B9C02-6555-4F94-BF66-C6839DFA49C2}" type="pres">
      <dgm:prSet presAssocID="{23D23DD1-E2FC-449A-BCA8-29DF96A61A83}" presName="linNode" presStyleCnt="0"/>
      <dgm:spPr/>
      <dgm:t>
        <a:bodyPr/>
        <a:lstStyle/>
        <a:p>
          <a:endParaRPr lang="de-DE"/>
        </a:p>
      </dgm:t>
    </dgm:pt>
    <dgm:pt modelId="{73124381-6231-472F-A3E6-AF7E8EEF93EB}" type="pres">
      <dgm:prSet presAssocID="{23D23DD1-E2FC-449A-BCA8-29DF96A61A83}" presName="parTx" presStyleLbl="revTx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1A4C194-FB8A-4EE4-AAD0-514286AC4E32}" type="pres">
      <dgm:prSet presAssocID="{23D23DD1-E2FC-449A-BCA8-29DF96A61A83}" presName="bracket" presStyleLbl="parChTrans1D1" presStyleIdx="0" presStyleCnt="5"/>
      <dgm:spPr/>
      <dgm:t>
        <a:bodyPr/>
        <a:lstStyle/>
        <a:p>
          <a:endParaRPr lang="de-DE"/>
        </a:p>
      </dgm:t>
    </dgm:pt>
    <dgm:pt modelId="{6F2BDE6E-D9AB-42EF-AA88-9656BA4102E4}" type="pres">
      <dgm:prSet presAssocID="{23D23DD1-E2FC-449A-BCA8-29DF96A61A83}" presName="spH" presStyleCnt="0"/>
      <dgm:spPr/>
      <dgm:t>
        <a:bodyPr/>
        <a:lstStyle/>
        <a:p>
          <a:endParaRPr lang="de-DE"/>
        </a:p>
      </dgm:t>
    </dgm:pt>
    <dgm:pt modelId="{E648D6CD-E88C-4B4A-9D90-2F801EB41373}" type="pres">
      <dgm:prSet presAssocID="{23D23DD1-E2FC-449A-BCA8-29DF96A61A83}" presName="desTx" presStyleLbl="node1" presStyleIdx="0" presStyleCnt="5" custScaleY="131676" custLinFactNeighborX="10702" custLinFactNeighborY="846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F3E5786-14EB-47A8-94C4-095C0C1F9323}" type="pres">
      <dgm:prSet presAssocID="{80E04989-FBC0-4EA6-99C7-B5EB6588C36C}" presName="spV" presStyleCnt="0"/>
      <dgm:spPr/>
      <dgm:t>
        <a:bodyPr/>
        <a:lstStyle/>
        <a:p>
          <a:endParaRPr lang="de-DE"/>
        </a:p>
      </dgm:t>
    </dgm:pt>
    <dgm:pt modelId="{6A8A719A-09C3-42B0-AD88-9082B5E1BFF2}" type="pres">
      <dgm:prSet presAssocID="{ABE6B653-D8CF-4426-899B-C9C532FF37E1}" presName="linNode" presStyleCnt="0"/>
      <dgm:spPr/>
      <dgm:t>
        <a:bodyPr/>
        <a:lstStyle/>
        <a:p>
          <a:endParaRPr lang="de-DE"/>
        </a:p>
      </dgm:t>
    </dgm:pt>
    <dgm:pt modelId="{56882FFD-EDC7-44F6-BD05-26C87CC55D00}" type="pres">
      <dgm:prSet presAssocID="{ABE6B653-D8CF-4426-899B-C9C532FF37E1}" presName="parTx" presStyleLbl="revTx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ACB4481-1470-4449-BCF8-B77011E0EE36}" type="pres">
      <dgm:prSet presAssocID="{ABE6B653-D8CF-4426-899B-C9C532FF37E1}" presName="bracket" presStyleLbl="parChTrans1D1" presStyleIdx="1" presStyleCnt="5"/>
      <dgm:spPr/>
      <dgm:t>
        <a:bodyPr/>
        <a:lstStyle/>
        <a:p>
          <a:endParaRPr lang="de-DE"/>
        </a:p>
      </dgm:t>
    </dgm:pt>
    <dgm:pt modelId="{0B29C28C-518B-4624-961B-CEA64047CCE3}" type="pres">
      <dgm:prSet presAssocID="{ABE6B653-D8CF-4426-899B-C9C532FF37E1}" presName="spH" presStyleCnt="0"/>
      <dgm:spPr/>
      <dgm:t>
        <a:bodyPr/>
        <a:lstStyle/>
        <a:p>
          <a:endParaRPr lang="de-DE"/>
        </a:p>
      </dgm:t>
    </dgm:pt>
    <dgm:pt modelId="{F9EF4090-257A-4AF3-8207-8453A13D8CD4}" type="pres">
      <dgm:prSet presAssocID="{ABE6B653-D8CF-4426-899B-C9C532FF37E1}" presName="desTx" presStyleLbl="node1" presStyleIdx="1" presStyleCnt="5" custScaleX="100000" custLinFactNeighborX="10702" custLinFactNeighborY="-110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1A84DEF-123E-4C37-90DA-86CB00505A2F}" type="pres">
      <dgm:prSet presAssocID="{74C656AF-D92C-430D-890D-F38B38C4B0BC}" presName="spV" presStyleCnt="0"/>
      <dgm:spPr/>
      <dgm:t>
        <a:bodyPr/>
        <a:lstStyle/>
        <a:p>
          <a:endParaRPr lang="de-DE"/>
        </a:p>
      </dgm:t>
    </dgm:pt>
    <dgm:pt modelId="{78959C50-914D-4084-B143-7C4723FE40C4}" type="pres">
      <dgm:prSet presAssocID="{616BBA85-BDB3-4ED8-97F0-D45C913B2969}" presName="linNode" presStyleCnt="0"/>
      <dgm:spPr/>
      <dgm:t>
        <a:bodyPr/>
        <a:lstStyle/>
        <a:p>
          <a:endParaRPr lang="de-DE"/>
        </a:p>
      </dgm:t>
    </dgm:pt>
    <dgm:pt modelId="{9F80DA4D-1CB3-49A9-AB95-51FEFBE0108A}" type="pres">
      <dgm:prSet presAssocID="{616BBA85-BDB3-4ED8-97F0-D45C913B2969}" presName="parTx" presStyleLbl="revTx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CE58FEA-1960-445F-9C22-E71F761DC407}" type="pres">
      <dgm:prSet presAssocID="{616BBA85-BDB3-4ED8-97F0-D45C913B2969}" presName="bracket" presStyleLbl="parChTrans1D1" presStyleIdx="2" presStyleCnt="5"/>
      <dgm:spPr/>
      <dgm:t>
        <a:bodyPr/>
        <a:lstStyle/>
        <a:p>
          <a:endParaRPr lang="de-DE"/>
        </a:p>
      </dgm:t>
    </dgm:pt>
    <dgm:pt modelId="{6260FA61-5ABF-4B81-B935-6F50B21891A5}" type="pres">
      <dgm:prSet presAssocID="{616BBA85-BDB3-4ED8-97F0-D45C913B2969}" presName="spH" presStyleCnt="0"/>
      <dgm:spPr/>
      <dgm:t>
        <a:bodyPr/>
        <a:lstStyle/>
        <a:p>
          <a:endParaRPr lang="de-DE"/>
        </a:p>
      </dgm:t>
    </dgm:pt>
    <dgm:pt modelId="{EAECD10F-92C8-47FA-8A35-6426651174C3}" type="pres">
      <dgm:prSet presAssocID="{616BBA85-BDB3-4ED8-97F0-D45C913B2969}" presName="des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8E94C8F-71D2-4BD9-A91B-539619FFAF7A}" type="pres">
      <dgm:prSet presAssocID="{C5382F26-2645-4F7E-95EC-77F69795749F}" presName="spV" presStyleCnt="0"/>
      <dgm:spPr/>
      <dgm:t>
        <a:bodyPr/>
        <a:lstStyle/>
        <a:p>
          <a:endParaRPr lang="de-DE"/>
        </a:p>
      </dgm:t>
    </dgm:pt>
    <dgm:pt modelId="{C7211320-689A-4A9E-92CC-8F3FCFCD7232}" type="pres">
      <dgm:prSet presAssocID="{38F848A1-CAC0-4792-BA4C-807C72ACE265}" presName="linNode" presStyleCnt="0"/>
      <dgm:spPr/>
      <dgm:t>
        <a:bodyPr/>
        <a:lstStyle/>
        <a:p>
          <a:endParaRPr lang="de-DE"/>
        </a:p>
      </dgm:t>
    </dgm:pt>
    <dgm:pt modelId="{642B90EB-9F58-4857-999D-61B5CFC1A0B3}" type="pres">
      <dgm:prSet presAssocID="{38F848A1-CAC0-4792-BA4C-807C72ACE265}" presName="parTx" presStyleLbl="revTx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A9DEB72-0ACA-4AAC-94C3-8C00AF0BD1E7}" type="pres">
      <dgm:prSet presAssocID="{38F848A1-CAC0-4792-BA4C-807C72ACE265}" presName="bracket" presStyleLbl="parChTrans1D1" presStyleIdx="3" presStyleCnt="5"/>
      <dgm:spPr/>
      <dgm:t>
        <a:bodyPr/>
        <a:lstStyle/>
        <a:p>
          <a:endParaRPr lang="de-DE"/>
        </a:p>
      </dgm:t>
    </dgm:pt>
    <dgm:pt modelId="{BB2851E0-A527-4E33-A080-C6ABB7FB7620}" type="pres">
      <dgm:prSet presAssocID="{38F848A1-CAC0-4792-BA4C-807C72ACE265}" presName="spH" presStyleCnt="0"/>
      <dgm:spPr/>
      <dgm:t>
        <a:bodyPr/>
        <a:lstStyle/>
        <a:p>
          <a:endParaRPr lang="de-DE"/>
        </a:p>
      </dgm:t>
    </dgm:pt>
    <dgm:pt modelId="{B8B87671-8972-4C6E-94F9-3A28B9044185}" type="pres">
      <dgm:prSet presAssocID="{38F848A1-CAC0-4792-BA4C-807C72ACE265}" presName="des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125C3BF-CBD3-4A7B-AA6B-03E02FB74293}" type="pres">
      <dgm:prSet presAssocID="{23678BA9-692A-4490-B221-F5ABE4AD4EEF}" presName="spV" presStyleCnt="0"/>
      <dgm:spPr/>
      <dgm:t>
        <a:bodyPr/>
        <a:lstStyle/>
        <a:p>
          <a:endParaRPr lang="de-DE"/>
        </a:p>
      </dgm:t>
    </dgm:pt>
    <dgm:pt modelId="{07A8FE8F-5A76-46DC-A2D2-D88394459541}" type="pres">
      <dgm:prSet presAssocID="{6D6A9CF3-2E96-40A8-9B6F-D52B8565E31F}" presName="linNode" presStyleCnt="0"/>
      <dgm:spPr/>
      <dgm:t>
        <a:bodyPr/>
        <a:lstStyle/>
        <a:p>
          <a:endParaRPr lang="de-DE"/>
        </a:p>
      </dgm:t>
    </dgm:pt>
    <dgm:pt modelId="{5FBD43E6-B3BA-4178-9476-CAC8D69B05A5}" type="pres">
      <dgm:prSet presAssocID="{6D6A9CF3-2E96-40A8-9B6F-D52B8565E31F}" presName="parTx" presStyleLbl="revTx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27BD81B-2F9B-456D-95C0-4433430D32D9}" type="pres">
      <dgm:prSet presAssocID="{6D6A9CF3-2E96-40A8-9B6F-D52B8565E31F}" presName="bracket" presStyleLbl="parChTrans1D1" presStyleIdx="4" presStyleCnt="5"/>
      <dgm:spPr/>
      <dgm:t>
        <a:bodyPr/>
        <a:lstStyle/>
        <a:p>
          <a:endParaRPr lang="de-DE"/>
        </a:p>
      </dgm:t>
    </dgm:pt>
    <dgm:pt modelId="{DA19F5D2-2BFD-420F-9C3A-D53DCA4AE3EA}" type="pres">
      <dgm:prSet presAssocID="{6D6A9CF3-2E96-40A8-9B6F-D52B8565E31F}" presName="spH" presStyleCnt="0"/>
      <dgm:spPr/>
      <dgm:t>
        <a:bodyPr/>
        <a:lstStyle/>
        <a:p>
          <a:endParaRPr lang="de-DE"/>
        </a:p>
      </dgm:t>
    </dgm:pt>
    <dgm:pt modelId="{3B58978C-283A-4D28-9AFC-642B10C5409B}" type="pres">
      <dgm:prSet presAssocID="{6D6A9CF3-2E96-40A8-9B6F-D52B8565E31F}" presName="des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595E3E83-1241-485F-8348-D719D32295F1}" type="presOf" srcId="{A6A780CB-4090-4479-8BEA-6021D1DBA6BE}" destId="{3B58978C-283A-4D28-9AFC-642B10C5409B}" srcOrd="0" destOrd="1" presId="urn:diagrams.loki3.com/BracketList+Icon"/>
    <dgm:cxn modelId="{B68531A0-82BB-46D2-983F-D33FA8ADC3B3}" type="presOf" srcId="{FFAFD64C-2623-4EFF-B0CA-E17CD9492A0F}" destId="{F9EF4090-257A-4AF3-8207-8453A13D8CD4}" srcOrd="0" destOrd="5" presId="urn:diagrams.loki3.com/BracketList+Icon"/>
    <dgm:cxn modelId="{7681A41B-EE0D-4D95-828D-F5564D138B6A}" type="presOf" srcId="{3F9357F4-B218-4A5E-A31E-41BC027BB10D}" destId="{EAECD10F-92C8-47FA-8A35-6426651174C3}" srcOrd="0" destOrd="7" presId="urn:diagrams.loki3.com/BracketList+Icon"/>
    <dgm:cxn modelId="{DF106254-A496-4C29-8B49-75F335A16A01}" type="presOf" srcId="{ABE6B653-D8CF-4426-899B-C9C532FF37E1}" destId="{56882FFD-EDC7-44F6-BD05-26C87CC55D00}" srcOrd="0" destOrd="0" presId="urn:diagrams.loki3.com/BracketList+Icon"/>
    <dgm:cxn modelId="{A4117083-72BC-4215-B4C1-818DD5C2F1CF}" srcId="{56E6D9E5-CD72-459A-93C1-2543BB58F73D}" destId="{AE5F739B-8A94-4C0D-A90C-EB965BF978C4}" srcOrd="2" destOrd="0" parTransId="{434553E9-CDB5-45C0-8465-B8D1F1E8A86C}" sibTransId="{93B01BD7-EFD3-47B0-A559-205E57BE713F}"/>
    <dgm:cxn modelId="{ED958F9E-70C3-4D4F-AAF9-9A0838AE1A79}" type="presOf" srcId="{FCC7A14B-FB59-458E-9970-9F55AFCD6470}" destId="{F9EF4090-257A-4AF3-8207-8453A13D8CD4}" srcOrd="0" destOrd="4" presId="urn:diagrams.loki3.com/BracketList+Icon"/>
    <dgm:cxn modelId="{FC82B502-AD41-4E91-943F-8718EEBE9F82}" type="presOf" srcId="{6DED937E-A4D9-4F9E-B2E8-8A2DD6816AE9}" destId="{F9EF4090-257A-4AF3-8207-8453A13D8CD4}" srcOrd="0" destOrd="3" presId="urn:diagrams.loki3.com/BracketList+Icon"/>
    <dgm:cxn modelId="{CFB65016-F52C-463C-AFAC-0369480D96A2}" srcId="{ABE6B653-D8CF-4426-899B-C9C532FF37E1}" destId="{FFAFD64C-2623-4EFF-B0CA-E17CD9492A0F}" srcOrd="5" destOrd="0" parTransId="{2F206C41-2716-4213-964D-7EFE6D8F415B}" sibTransId="{88B25916-BD7C-4E8F-A541-C2606A977794}"/>
    <dgm:cxn modelId="{41A1A3B5-FBB7-4D64-913A-ED6572C62172}" srcId="{38F848A1-CAC0-4792-BA4C-807C72ACE265}" destId="{B87271A6-3D39-40B0-B7B8-690ED4F5A9B7}" srcOrd="6" destOrd="0" parTransId="{20460882-A751-4490-B21B-A33707A28768}" sibTransId="{22168543-7C3E-4BB5-8F75-267522F9866C}"/>
    <dgm:cxn modelId="{5D7F3C35-C06F-48D6-8C00-77A77E1AEA48}" srcId="{05774C9B-1FAF-4A49-94E3-DF329BFCBF49}" destId="{6D6A9CF3-2E96-40A8-9B6F-D52B8565E31F}" srcOrd="4" destOrd="0" parTransId="{E47DEAEC-3459-4AE9-8872-BFEFFFB2543E}" sibTransId="{0FF6E6B9-4177-4593-9897-393C70AC1182}"/>
    <dgm:cxn modelId="{43F43873-610D-4887-833D-6F4339A19682}" type="presOf" srcId="{EEEF42A7-B4CB-4D26-9A92-6274632E0C67}" destId="{EAECD10F-92C8-47FA-8A35-6426651174C3}" srcOrd="0" destOrd="2" presId="urn:diagrams.loki3.com/BracketList+Icon"/>
    <dgm:cxn modelId="{6387A7EA-0BC1-4913-B46B-CABFA5236F50}" type="presOf" srcId="{6F4057FA-3183-4041-A3D0-73835AF8DDBB}" destId="{E648D6CD-E88C-4B4A-9D90-2F801EB41373}" srcOrd="0" destOrd="3" presId="urn:diagrams.loki3.com/BracketList+Icon"/>
    <dgm:cxn modelId="{5CC1778A-7E53-4B9B-88FC-5CAE4A714EA3}" type="presOf" srcId="{46C0840D-DA0F-42DC-A04F-05CE8F8F3DEA}" destId="{EAECD10F-92C8-47FA-8A35-6426651174C3}" srcOrd="0" destOrd="4" presId="urn:diagrams.loki3.com/BracketList+Icon"/>
    <dgm:cxn modelId="{53BFE4FC-F89E-4272-AD78-B04326661A35}" srcId="{616BBA85-BDB3-4ED8-97F0-D45C913B2969}" destId="{EEEF42A7-B4CB-4D26-9A92-6274632E0C67}" srcOrd="2" destOrd="0" parTransId="{50EE609D-248B-4E11-B09F-5943DD1B8CB9}" sibTransId="{65AA61CD-4373-43D3-A0F3-4CC8908428CC}"/>
    <dgm:cxn modelId="{1C446FAD-EC07-43DC-A3AE-73D6DDEFA0B4}" type="presOf" srcId="{20FB79B6-B068-4CCE-ABBA-E8676707C0F5}" destId="{EAECD10F-92C8-47FA-8A35-6426651174C3}" srcOrd="0" destOrd="0" presId="urn:diagrams.loki3.com/BracketList+Icon"/>
    <dgm:cxn modelId="{CD0A5EEE-B5B2-4854-8C78-710E79732381}" srcId="{616BBA85-BDB3-4ED8-97F0-D45C913B2969}" destId="{F9186ED2-3F0E-42C7-A1A3-7CC1246CBB87}" srcOrd="6" destOrd="0" parTransId="{5709931D-4FF3-4BAE-B700-1723E9EA3D36}" sibTransId="{BEA56AE5-B647-46E2-BC82-E7C385268986}"/>
    <dgm:cxn modelId="{A6432ABA-AD87-4A58-BEA8-F50CF62D0B48}" srcId="{616BBA85-BDB3-4ED8-97F0-D45C913B2969}" destId="{2D0CBDB5-634A-4D03-8B6C-221AF338EF4F}" srcOrd="3" destOrd="0" parTransId="{40D249A3-5935-4760-9E7D-C54DA1C1F975}" sibTransId="{1C826D31-58CB-475A-BDDC-EC0FFEE3D357}"/>
    <dgm:cxn modelId="{10524C00-8896-4EF7-9B00-345F9017D28B}" srcId="{56E6D9E5-CD72-459A-93C1-2543BB58F73D}" destId="{E9338D5D-050A-44CC-9F41-D7D063147E80}" srcOrd="1" destOrd="0" parTransId="{78272A55-5D30-43B2-9C11-F3695309EFA3}" sibTransId="{CC76CB23-439B-460B-A7E3-5E3F400A9621}"/>
    <dgm:cxn modelId="{2115EB5C-5B0B-4C62-AE8D-1052C8E7FDE8}" type="presOf" srcId="{3D502D17-EF4A-41F4-891B-A1B38BEA0FAD}" destId="{E648D6CD-E88C-4B4A-9D90-2F801EB41373}" srcOrd="0" destOrd="2" presId="urn:diagrams.loki3.com/BracketList+Icon"/>
    <dgm:cxn modelId="{C39B56AE-9248-4681-A8E1-D4CA42C1D4A6}" type="presOf" srcId="{ADAADE60-3C70-42BB-BE63-60CA5AEBACB7}" destId="{F9EF4090-257A-4AF3-8207-8453A13D8CD4}" srcOrd="0" destOrd="1" presId="urn:diagrams.loki3.com/BracketList+Icon"/>
    <dgm:cxn modelId="{C82CFC27-53BD-452E-B3F6-DC41E0BF9380}" type="presOf" srcId="{A5F0971F-EB34-4E8D-923D-6DF07CD94ECC}" destId="{B8B87671-8972-4C6E-94F9-3A28B9044185}" srcOrd="0" destOrd="2" presId="urn:diagrams.loki3.com/BracketList+Icon"/>
    <dgm:cxn modelId="{654E0FC4-1AE1-482E-BFC5-E21795315CC5}" srcId="{38F848A1-CAC0-4792-BA4C-807C72ACE265}" destId="{350CA6F5-C88D-4048-B878-2C1146B2F9A7}" srcOrd="1" destOrd="0" parTransId="{992AE9CC-7333-4EC1-B6F8-A63B7B67E43C}" sibTransId="{13B34B56-2C24-4734-8946-CF8F0BDF1E8E}"/>
    <dgm:cxn modelId="{961562B8-0F81-4D71-B541-033FE4B5B9C7}" type="presOf" srcId="{5263300B-5FF0-46D3-8464-A95539A0671E}" destId="{3B58978C-283A-4D28-9AFC-642B10C5409B}" srcOrd="0" destOrd="2" presId="urn:diagrams.loki3.com/BracketList+Icon"/>
    <dgm:cxn modelId="{4E1E70E2-2F06-40A4-A5BA-8453FF62833C}" srcId="{6D6A9CF3-2E96-40A8-9B6F-D52B8565E31F}" destId="{9EE1B3BF-8873-4288-AEAD-C91F9C3EEAF2}" srcOrd="0" destOrd="0" parTransId="{5C5D066B-ECFB-4AA2-B7AC-9020A99D0014}" sibTransId="{808476AA-CC8F-4959-9CD6-3309294EFD47}"/>
    <dgm:cxn modelId="{85B2FE2F-97F3-450F-91F5-7EE5308934E5}" type="presOf" srcId="{B146CAC6-9454-4193-8F56-44A9D7027C33}" destId="{EAECD10F-92C8-47FA-8A35-6426651174C3}" srcOrd="0" destOrd="5" presId="urn:diagrams.loki3.com/BracketList+Icon"/>
    <dgm:cxn modelId="{3BDB14D6-3795-4F07-8123-02EDF67E1099}" type="presOf" srcId="{F9186ED2-3F0E-42C7-A1A3-7CC1246CBB87}" destId="{EAECD10F-92C8-47FA-8A35-6426651174C3}" srcOrd="0" destOrd="6" presId="urn:diagrams.loki3.com/BracketList+Icon"/>
    <dgm:cxn modelId="{BE1A9AF4-B1E3-4142-AA20-B33102822C35}" type="presOf" srcId="{23D23DD1-E2FC-449A-BCA8-29DF96A61A83}" destId="{73124381-6231-472F-A3E6-AF7E8EEF93EB}" srcOrd="0" destOrd="0" presId="urn:diagrams.loki3.com/BracketList+Icon"/>
    <dgm:cxn modelId="{531FAABB-2D29-4BC0-9E75-D739BED12948}" type="presOf" srcId="{6D6A9CF3-2E96-40A8-9B6F-D52B8565E31F}" destId="{5FBD43E6-B3BA-4178-9476-CAC8D69B05A5}" srcOrd="0" destOrd="0" presId="urn:diagrams.loki3.com/BracketList+Icon"/>
    <dgm:cxn modelId="{EC08318B-17F6-4EB7-A573-226EF0504104}" srcId="{ABE6B653-D8CF-4426-899B-C9C532FF37E1}" destId="{D321FA9C-A9BB-4BBE-9D0E-FAEA0EE9B732}" srcOrd="2" destOrd="0" parTransId="{59AED7D8-D888-451B-8409-38CBEF1312D0}" sibTransId="{5E33B558-5978-4A03-AD0F-CBE4CBA1C219}"/>
    <dgm:cxn modelId="{57778365-EDAF-484E-A69E-DE30343A29B2}" srcId="{616BBA85-BDB3-4ED8-97F0-D45C913B2969}" destId="{46C0840D-DA0F-42DC-A04F-05CE8F8F3DEA}" srcOrd="4" destOrd="0" parTransId="{8B220A2C-562E-45FD-823F-5681ABC3882A}" sibTransId="{AEC5BA9C-9932-4932-AE25-1675D1D51582}"/>
    <dgm:cxn modelId="{CB01417B-8389-440D-AA03-525BD2FD1729}" type="presOf" srcId="{9EE1B3BF-8873-4288-AEAD-C91F9C3EEAF2}" destId="{3B58978C-283A-4D28-9AFC-642B10C5409B}" srcOrd="0" destOrd="0" presId="urn:diagrams.loki3.com/BracketList+Icon"/>
    <dgm:cxn modelId="{3E23AE68-AD6A-465A-B410-35C2C2C1C495}" type="presOf" srcId="{350CA6F5-C88D-4048-B878-2C1146B2F9A7}" destId="{B8B87671-8972-4C6E-94F9-3A28B9044185}" srcOrd="0" destOrd="1" presId="urn:diagrams.loki3.com/BracketList+Icon"/>
    <dgm:cxn modelId="{4102BB8D-C6E6-4EAB-ABA2-F043DBF1D4AD}" srcId="{ABE6B653-D8CF-4426-899B-C9C532FF37E1}" destId="{ADAADE60-3C70-42BB-BE63-60CA5AEBACB7}" srcOrd="1" destOrd="0" parTransId="{6CC55D6F-10A5-43EF-9FD7-ABDA5236D16B}" sibTransId="{81987968-C2D0-4B53-A440-EE3AE1C0E84F}"/>
    <dgm:cxn modelId="{8E450F58-6C86-43C4-9814-677E51432965}" srcId="{23D23DD1-E2FC-449A-BCA8-29DF96A61A83}" destId="{4438B408-9554-47A1-B9C7-C9B489D07048}" srcOrd="1" destOrd="0" parTransId="{DD9396EA-B50D-4032-85A5-43C0EA391188}" sibTransId="{A0DF842B-FA09-4D6B-A0FF-79B2A97B9769}"/>
    <dgm:cxn modelId="{9B0740BE-2E73-4360-814F-6AA695232B42}" srcId="{23D23DD1-E2FC-449A-BCA8-29DF96A61A83}" destId="{6F4057FA-3183-4041-A3D0-73835AF8DDBB}" srcOrd="3" destOrd="0" parTransId="{042968FC-78C2-48AB-809B-D707401CA592}" sibTransId="{88ECC3AB-A500-4D20-B2A9-19D5D50B0D72}"/>
    <dgm:cxn modelId="{0B266411-7A88-44BD-A8FE-316B0C31F946}" srcId="{6D6A9CF3-2E96-40A8-9B6F-D52B8565E31F}" destId="{A6A780CB-4090-4479-8BEA-6021D1DBA6BE}" srcOrd="1" destOrd="0" parTransId="{BF6CBC9A-D2F2-49D6-BE28-B76841184189}" sibTransId="{23CBB7B1-80F5-40C3-A565-C0618E6CE5DF}"/>
    <dgm:cxn modelId="{57485A8F-94CB-4907-9244-CF47C022E246}" srcId="{23D23DD1-E2FC-449A-BCA8-29DF96A61A83}" destId="{3D502D17-EF4A-41F4-891B-A1B38BEA0FAD}" srcOrd="2" destOrd="0" parTransId="{FD66F517-2FEF-46F4-B9E9-A218B54C553A}" sibTransId="{7FB8FB60-A222-4117-97AA-E3AEA490602F}"/>
    <dgm:cxn modelId="{7124895A-59E2-494E-99E9-F5B187386F94}" type="presOf" srcId="{616BBA85-BDB3-4ED8-97F0-D45C913B2969}" destId="{9F80DA4D-1CB3-49A9-AB95-51FEFBE0108A}" srcOrd="0" destOrd="0" presId="urn:diagrams.loki3.com/BracketList+Icon"/>
    <dgm:cxn modelId="{E6DD68D0-D518-4733-88B2-0A5235C1364B}" type="presOf" srcId="{56E6D9E5-CD72-459A-93C1-2543BB58F73D}" destId="{B8B87671-8972-4C6E-94F9-3A28B9044185}" srcOrd="0" destOrd="5" presId="urn:diagrams.loki3.com/BracketList+Icon"/>
    <dgm:cxn modelId="{75A27FCA-B63E-4E8A-88F6-177F4DD41579}" srcId="{6D6A9CF3-2E96-40A8-9B6F-D52B8565E31F}" destId="{5263300B-5FF0-46D3-8464-A95539A0671E}" srcOrd="2" destOrd="0" parTransId="{554ADCEF-E3C5-4C41-9C4F-C9B2C5F240AC}" sibTransId="{E9BB79E8-A483-4C24-89BF-5CB36A244AC6}"/>
    <dgm:cxn modelId="{AEABB4A6-AACA-44EB-A0F7-B454C161E8B7}" srcId="{23D23DD1-E2FC-449A-BCA8-29DF96A61A83}" destId="{C9CF2522-59B4-4555-9B62-9DADCF92410A}" srcOrd="0" destOrd="0" parTransId="{E1F8532C-8E1E-4EE2-BF93-296C680E342A}" sibTransId="{02C36A71-0423-4331-84C3-CC3B38CDA782}"/>
    <dgm:cxn modelId="{C895B4BA-0310-48F4-9BD5-E700CFF9A0EB}" type="presOf" srcId="{20B8DF99-807A-4131-99DC-8517C2BFFF9E}" destId="{EAECD10F-92C8-47FA-8A35-6426651174C3}" srcOrd="0" destOrd="1" presId="urn:diagrams.loki3.com/BracketList+Icon"/>
    <dgm:cxn modelId="{1D35540E-E2D0-4F31-A2A3-E2D1113EC2F3}" srcId="{ABE6B653-D8CF-4426-899B-C9C532FF37E1}" destId="{6DED937E-A4D9-4F9E-B2E8-8A2DD6816AE9}" srcOrd="3" destOrd="0" parTransId="{FDD9968A-A4EA-4128-9F2D-A02D79EC36AB}" sibTransId="{2BE6D60C-DF9D-4863-BD66-D582915F9ADE}"/>
    <dgm:cxn modelId="{0AA7A695-F49F-40A5-BE3F-9D7CE81D6FED}" type="presOf" srcId="{B87271A6-3D39-40B0-B7B8-690ED4F5A9B7}" destId="{B8B87671-8972-4C6E-94F9-3A28B9044185}" srcOrd="0" destOrd="9" presId="urn:diagrams.loki3.com/BracketList+Icon"/>
    <dgm:cxn modelId="{444F49B1-4B2D-400E-8A93-4FCB7D2F84B4}" srcId="{38F848A1-CAC0-4792-BA4C-807C72ACE265}" destId="{56E6D9E5-CD72-459A-93C1-2543BB58F73D}" srcOrd="5" destOrd="0" parTransId="{189DD8E5-053E-4663-BAF1-067D4C03EC76}" sibTransId="{C754F73B-AB3B-45E5-B494-3A6617045C5D}"/>
    <dgm:cxn modelId="{3E7AD722-68B0-4E56-9F50-52CDE22FF38F}" type="presOf" srcId="{BF4FAF1A-54B6-4482-ADD2-55DC752AE027}" destId="{B8B87671-8972-4C6E-94F9-3A28B9044185}" srcOrd="0" destOrd="6" presId="urn:diagrams.loki3.com/BracketList+Icon"/>
    <dgm:cxn modelId="{FF19596C-E043-40B3-B8EC-696A22424D70}" srcId="{05774C9B-1FAF-4A49-94E3-DF329BFCBF49}" destId="{23D23DD1-E2FC-449A-BCA8-29DF96A61A83}" srcOrd="0" destOrd="0" parTransId="{765428BB-78C0-4F5B-A8AE-DA22C40267C2}" sibTransId="{80E04989-FBC0-4EA6-99C7-B5EB6588C36C}"/>
    <dgm:cxn modelId="{6F30FA6E-4D1B-4E9A-9EB6-E7E38C00032B}" type="presOf" srcId="{AE5F739B-8A94-4C0D-A90C-EB965BF978C4}" destId="{B8B87671-8972-4C6E-94F9-3A28B9044185}" srcOrd="0" destOrd="8" presId="urn:diagrams.loki3.com/BracketList+Icon"/>
    <dgm:cxn modelId="{1113BBFD-60AA-4E62-B971-3AF88006CC27}" srcId="{38F848A1-CAC0-4792-BA4C-807C72ACE265}" destId="{A5F0971F-EB34-4E8D-923D-6DF07CD94ECC}" srcOrd="2" destOrd="0" parTransId="{C54FA856-AF90-430A-9880-4D556B0E680C}" sibTransId="{193FB66D-A4E1-4C93-9C8A-BB2616478408}"/>
    <dgm:cxn modelId="{35F83449-1B47-4A17-8838-B478B15A2EA5}" type="presOf" srcId="{9F49D3A2-55AE-4F5A-8AC4-1DCAED2EE566}" destId="{B8B87671-8972-4C6E-94F9-3A28B9044185}" srcOrd="0" destOrd="0" presId="urn:diagrams.loki3.com/BracketList+Icon"/>
    <dgm:cxn modelId="{856BFA40-AB9E-4490-89D6-FC9C3FAF6D16}" srcId="{05774C9B-1FAF-4A49-94E3-DF329BFCBF49}" destId="{616BBA85-BDB3-4ED8-97F0-D45C913B2969}" srcOrd="2" destOrd="0" parTransId="{51FB3219-6695-4530-BA73-F0E49037CBDB}" sibTransId="{C5382F26-2645-4F7E-95EC-77F69795749F}"/>
    <dgm:cxn modelId="{2343E4EB-8C1F-47F1-829B-E4FE65148C3E}" srcId="{23D23DD1-E2FC-449A-BCA8-29DF96A61A83}" destId="{0D112391-DF60-4DA0-B2EC-A5C02419DD74}" srcOrd="4" destOrd="0" parTransId="{AFC4BD66-E2DD-4F29-A3C6-63377D7F9AC1}" sibTransId="{8924E2C2-8E3C-4BA5-B7FF-D936A6E084C9}"/>
    <dgm:cxn modelId="{23324F3F-66ED-45B0-88C9-84860767D4CF}" type="presOf" srcId="{E9338D5D-050A-44CC-9F41-D7D063147E80}" destId="{B8B87671-8972-4C6E-94F9-3A28B9044185}" srcOrd="0" destOrd="7" presId="urn:diagrams.loki3.com/BracketList+Icon"/>
    <dgm:cxn modelId="{FFA2D029-CE2E-4172-8902-B2171CF89534}" srcId="{05774C9B-1FAF-4A49-94E3-DF329BFCBF49}" destId="{ABE6B653-D8CF-4426-899B-C9C532FF37E1}" srcOrd="1" destOrd="0" parTransId="{FFC375D0-EF1A-448E-9F97-7306752E6345}" sibTransId="{74C656AF-D92C-430D-890D-F38B38C4B0BC}"/>
    <dgm:cxn modelId="{FF825BA1-1FDF-4427-B965-326CD17C3CFA}" srcId="{616BBA85-BDB3-4ED8-97F0-D45C913B2969}" destId="{B146CAC6-9454-4193-8F56-44A9D7027C33}" srcOrd="5" destOrd="0" parTransId="{C2839ADB-46BA-4419-8106-1D3EB2AF5D13}" sibTransId="{14671A9A-7692-4EB1-9180-ED9923FEF525}"/>
    <dgm:cxn modelId="{B826F885-F0FD-45C9-AD38-2675E853F25D}" srcId="{38F848A1-CAC0-4792-BA4C-807C72ACE265}" destId="{E36D43B9-F923-4420-806A-FD5671DF89DF}" srcOrd="3" destOrd="0" parTransId="{D9A52DBE-873B-41AE-80FD-5A41E166D82F}" sibTransId="{9241F45B-4F50-4427-8FAA-A596E0226719}"/>
    <dgm:cxn modelId="{1081065B-22AD-45F2-963F-93B220209163}" srcId="{05774C9B-1FAF-4A49-94E3-DF329BFCBF49}" destId="{38F848A1-CAC0-4792-BA4C-807C72ACE265}" srcOrd="3" destOrd="0" parTransId="{9F830B52-FEC8-4DC3-BF86-6190F126182F}" sibTransId="{23678BA9-692A-4490-B221-F5ABE4AD4EEF}"/>
    <dgm:cxn modelId="{9ADE245C-5898-440F-8113-53409A80621E}" type="presOf" srcId="{E36D43B9-F923-4420-806A-FD5671DF89DF}" destId="{B8B87671-8972-4C6E-94F9-3A28B9044185}" srcOrd="0" destOrd="3" presId="urn:diagrams.loki3.com/BracketList+Icon"/>
    <dgm:cxn modelId="{201CA05F-5437-4648-86ED-697B3EDDEFEF}" type="presOf" srcId="{4438B408-9554-47A1-B9C7-C9B489D07048}" destId="{E648D6CD-E88C-4B4A-9D90-2F801EB41373}" srcOrd="0" destOrd="1" presId="urn:diagrams.loki3.com/BracketList+Icon"/>
    <dgm:cxn modelId="{67FB0A2B-441D-4E0F-83F9-8D69F004BC64}" type="presOf" srcId="{2D0CBDB5-634A-4D03-8B6C-221AF338EF4F}" destId="{EAECD10F-92C8-47FA-8A35-6426651174C3}" srcOrd="0" destOrd="3" presId="urn:diagrams.loki3.com/BracketList+Icon"/>
    <dgm:cxn modelId="{4FC7B837-4B09-41E1-B4F0-11A027B9FA9F}" srcId="{616BBA85-BDB3-4ED8-97F0-D45C913B2969}" destId="{20FB79B6-B068-4CCE-ABBA-E8676707C0F5}" srcOrd="0" destOrd="0" parTransId="{531086FA-5D60-40C1-9740-2628E434F78C}" sibTransId="{F394D56A-B241-4F52-8978-BAA20A1AB1F0}"/>
    <dgm:cxn modelId="{F92325CC-D697-4735-82BB-99E976E74EFC}" srcId="{38F848A1-CAC0-4792-BA4C-807C72ACE265}" destId="{9F49D3A2-55AE-4F5A-8AC4-1DCAED2EE566}" srcOrd="0" destOrd="0" parTransId="{A4F42F59-C447-46A1-82C3-C625CFB83639}" sibTransId="{026C1791-75BC-4F74-88A0-1003F76DBCD4}"/>
    <dgm:cxn modelId="{DB6C7F50-EB32-4969-B853-04E4F9808ECE}" srcId="{616BBA85-BDB3-4ED8-97F0-D45C913B2969}" destId="{3F9357F4-B218-4A5E-A31E-41BC027BB10D}" srcOrd="7" destOrd="0" parTransId="{64DD2C42-8B8B-450E-A134-64190E8CC0BA}" sibTransId="{FE179B09-8556-4605-9BED-29FA48A82A3E}"/>
    <dgm:cxn modelId="{9D3BC312-1135-456E-89BD-056029FDA310}" type="presOf" srcId="{D321FA9C-A9BB-4BBE-9D0E-FAEA0EE9B732}" destId="{F9EF4090-257A-4AF3-8207-8453A13D8CD4}" srcOrd="0" destOrd="2" presId="urn:diagrams.loki3.com/BracketList+Icon"/>
    <dgm:cxn modelId="{764C8B0D-DD9E-4527-B5AA-F26A9AC6C1ED}" type="presOf" srcId="{430918BE-ED7C-4BFC-BF33-46F9CE71C02B}" destId="{F9EF4090-257A-4AF3-8207-8453A13D8CD4}" srcOrd="0" destOrd="0" presId="urn:diagrams.loki3.com/BracketList+Icon"/>
    <dgm:cxn modelId="{CA50F54E-4D69-40C4-AB5B-510924C8AF40}" type="presOf" srcId="{38F848A1-CAC0-4792-BA4C-807C72ACE265}" destId="{642B90EB-9F58-4857-999D-61B5CFC1A0B3}" srcOrd="0" destOrd="0" presId="urn:diagrams.loki3.com/BracketList+Icon"/>
    <dgm:cxn modelId="{0752FAB7-76FC-435F-A45C-5390F0490D46}" type="presOf" srcId="{0D112391-DF60-4DA0-B2EC-A5C02419DD74}" destId="{E648D6CD-E88C-4B4A-9D90-2F801EB41373}" srcOrd="0" destOrd="4" presId="urn:diagrams.loki3.com/BracketList+Icon"/>
    <dgm:cxn modelId="{19E9B2BE-8A4F-45A5-8C6C-E81BC602DA56}" srcId="{ABE6B653-D8CF-4426-899B-C9C532FF37E1}" destId="{430918BE-ED7C-4BFC-BF33-46F9CE71C02B}" srcOrd="0" destOrd="0" parTransId="{A6198E78-DBFD-4FDA-8463-3B8ED55A59F2}" sibTransId="{9E6E1BA3-1B47-437D-8C0D-C29A65C8CD23}"/>
    <dgm:cxn modelId="{0E600859-BC58-4989-A3C9-08B19CB433EC}" type="presOf" srcId="{C9CF2522-59B4-4555-9B62-9DADCF92410A}" destId="{E648D6CD-E88C-4B4A-9D90-2F801EB41373}" srcOrd="0" destOrd="0" presId="urn:diagrams.loki3.com/BracketList+Icon"/>
    <dgm:cxn modelId="{AE4EC74C-4CF4-4400-B3B3-178F8F6F23FC}" srcId="{616BBA85-BDB3-4ED8-97F0-D45C913B2969}" destId="{20B8DF99-807A-4131-99DC-8517C2BFFF9E}" srcOrd="1" destOrd="0" parTransId="{CF032124-CA6B-409D-9B2B-D3B9E80BC818}" sibTransId="{7CF93189-015B-44F1-BC9A-AFCEADAEF8E0}"/>
    <dgm:cxn modelId="{4E2CF259-5B9A-412B-9037-7451FF129649}" type="presOf" srcId="{7F7B6F82-EF82-4673-95C5-FD8A1712B6E0}" destId="{B8B87671-8972-4C6E-94F9-3A28B9044185}" srcOrd="0" destOrd="4" presId="urn:diagrams.loki3.com/BracketList+Icon"/>
    <dgm:cxn modelId="{90FA66D7-1293-4AD9-92BD-426254F8C072}" type="presOf" srcId="{05774C9B-1FAF-4A49-94E3-DF329BFCBF49}" destId="{36BBC9F2-E2BA-4AE9-9978-86F65DD940AF}" srcOrd="0" destOrd="0" presId="urn:diagrams.loki3.com/BracketList+Icon"/>
    <dgm:cxn modelId="{98866FEE-63A9-4219-A43A-B05B51D8A4C4}" srcId="{56E6D9E5-CD72-459A-93C1-2543BB58F73D}" destId="{BF4FAF1A-54B6-4482-ADD2-55DC752AE027}" srcOrd="0" destOrd="0" parTransId="{CCB1C359-71FD-48A7-A51B-26C39D96C517}" sibTransId="{2C30489F-11AE-4766-967B-905A45A9B904}"/>
    <dgm:cxn modelId="{E4F0B3BE-EBBF-4C73-BC11-24632CFDDDE1}" srcId="{38F848A1-CAC0-4792-BA4C-807C72ACE265}" destId="{7F7B6F82-EF82-4673-95C5-FD8A1712B6E0}" srcOrd="4" destOrd="0" parTransId="{879408D0-7E9F-483D-AF76-ACBDFC1B25FB}" sibTransId="{480A6590-F238-49B7-9633-F77884402DD0}"/>
    <dgm:cxn modelId="{5D93806A-C4C4-4E01-8B03-C0AE1494D116}" srcId="{ABE6B653-D8CF-4426-899B-C9C532FF37E1}" destId="{FCC7A14B-FB59-458E-9970-9F55AFCD6470}" srcOrd="4" destOrd="0" parTransId="{6048F092-5F63-451C-AF83-3DA8A8786F25}" sibTransId="{2870633E-DD2B-486F-B0E7-EF8BBD3173A6}"/>
    <dgm:cxn modelId="{B66137C9-7C39-43AF-B384-17F047A2A090}" type="presParOf" srcId="{36BBC9F2-E2BA-4AE9-9978-86F65DD940AF}" destId="{C57B9C02-6555-4F94-BF66-C6839DFA49C2}" srcOrd="0" destOrd="0" presId="urn:diagrams.loki3.com/BracketList+Icon"/>
    <dgm:cxn modelId="{7A90DF59-8ED5-4CC6-9B82-D953D8BBC461}" type="presParOf" srcId="{C57B9C02-6555-4F94-BF66-C6839DFA49C2}" destId="{73124381-6231-472F-A3E6-AF7E8EEF93EB}" srcOrd="0" destOrd="0" presId="urn:diagrams.loki3.com/BracketList+Icon"/>
    <dgm:cxn modelId="{F61AE6CC-41F5-4846-873F-1192EB41151F}" type="presParOf" srcId="{C57B9C02-6555-4F94-BF66-C6839DFA49C2}" destId="{11A4C194-FB8A-4EE4-AAD0-514286AC4E32}" srcOrd="1" destOrd="0" presId="urn:diagrams.loki3.com/BracketList+Icon"/>
    <dgm:cxn modelId="{D6499F39-27B3-4EA0-BB91-C820EFEDC39C}" type="presParOf" srcId="{C57B9C02-6555-4F94-BF66-C6839DFA49C2}" destId="{6F2BDE6E-D9AB-42EF-AA88-9656BA4102E4}" srcOrd="2" destOrd="0" presId="urn:diagrams.loki3.com/BracketList+Icon"/>
    <dgm:cxn modelId="{4C7950C6-9983-4618-92C6-DD7ABBF02096}" type="presParOf" srcId="{C57B9C02-6555-4F94-BF66-C6839DFA49C2}" destId="{E648D6CD-E88C-4B4A-9D90-2F801EB41373}" srcOrd="3" destOrd="0" presId="urn:diagrams.loki3.com/BracketList+Icon"/>
    <dgm:cxn modelId="{E234EDA3-97AE-4451-8952-0E45D75679DE}" type="presParOf" srcId="{36BBC9F2-E2BA-4AE9-9978-86F65DD940AF}" destId="{9F3E5786-14EB-47A8-94C4-095C0C1F9323}" srcOrd="1" destOrd="0" presId="urn:diagrams.loki3.com/BracketList+Icon"/>
    <dgm:cxn modelId="{CC191F02-4D8F-424B-B94E-C68E7156467A}" type="presParOf" srcId="{36BBC9F2-E2BA-4AE9-9978-86F65DD940AF}" destId="{6A8A719A-09C3-42B0-AD88-9082B5E1BFF2}" srcOrd="2" destOrd="0" presId="urn:diagrams.loki3.com/BracketList+Icon"/>
    <dgm:cxn modelId="{7C44B757-1519-413E-AC2C-5EB29D2D8937}" type="presParOf" srcId="{6A8A719A-09C3-42B0-AD88-9082B5E1BFF2}" destId="{56882FFD-EDC7-44F6-BD05-26C87CC55D00}" srcOrd="0" destOrd="0" presId="urn:diagrams.loki3.com/BracketList+Icon"/>
    <dgm:cxn modelId="{C9A79CF2-37F3-4EE9-9254-5E4252102E4B}" type="presParOf" srcId="{6A8A719A-09C3-42B0-AD88-9082B5E1BFF2}" destId="{6ACB4481-1470-4449-BCF8-B77011E0EE36}" srcOrd="1" destOrd="0" presId="urn:diagrams.loki3.com/BracketList+Icon"/>
    <dgm:cxn modelId="{7B5E7944-5D9A-48BD-B9EE-C028D7E6EDEF}" type="presParOf" srcId="{6A8A719A-09C3-42B0-AD88-9082B5E1BFF2}" destId="{0B29C28C-518B-4624-961B-CEA64047CCE3}" srcOrd="2" destOrd="0" presId="urn:diagrams.loki3.com/BracketList+Icon"/>
    <dgm:cxn modelId="{09A170BF-4E89-46A2-A200-3C2F8CF28E16}" type="presParOf" srcId="{6A8A719A-09C3-42B0-AD88-9082B5E1BFF2}" destId="{F9EF4090-257A-4AF3-8207-8453A13D8CD4}" srcOrd="3" destOrd="0" presId="urn:diagrams.loki3.com/BracketList+Icon"/>
    <dgm:cxn modelId="{FA0BF03D-40A1-41B2-8199-504EBE21DBCD}" type="presParOf" srcId="{36BBC9F2-E2BA-4AE9-9978-86F65DD940AF}" destId="{71A84DEF-123E-4C37-90DA-86CB00505A2F}" srcOrd="3" destOrd="0" presId="urn:diagrams.loki3.com/BracketList+Icon"/>
    <dgm:cxn modelId="{6549E258-FBB0-4A90-B9C7-F9B7B8CBEEF3}" type="presParOf" srcId="{36BBC9F2-E2BA-4AE9-9978-86F65DD940AF}" destId="{78959C50-914D-4084-B143-7C4723FE40C4}" srcOrd="4" destOrd="0" presId="urn:diagrams.loki3.com/BracketList+Icon"/>
    <dgm:cxn modelId="{448DA095-8977-4185-99C2-D132DCE0CA67}" type="presParOf" srcId="{78959C50-914D-4084-B143-7C4723FE40C4}" destId="{9F80DA4D-1CB3-49A9-AB95-51FEFBE0108A}" srcOrd="0" destOrd="0" presId="urn:diagrams.loki3.com/BracketList+Icon"/>
    <dgm:cxn modelId="{14B61A13-A6EB-4F1B-B91A-1F59561E34C2}" type="presParOf" srcId="{78959C50-914D-4084-B143-7C4723FE40C4}" destId="{8CE58FEA-1960-445F-9C22-E71F761DC407}" srcOrd="1" destOrd="0" presId="urn:diagrams.loki3.com/BracketList+Icon"/>
    <dgm:cxn modelId="{B46B6D64-CA80-4D30-911A-1D7497858521}" type="presParOf" srcId="{78959C50-914D-4084-B143-7C4723FE40C4}" destId="{6260FA61-5ABF-4B81-B935-6F50B21891A5}" srcOrd="2" destOrd="0" presId="urn:diagrams.loki3.com/BracketList+Icon"/>
    <dgm:cxn modelId="{3C3A0C76-ABEB-4FD3-B47C-EBA00B6391F7}" type="presParOf" srcId="{78959C50-914D-4084-B143-7C4723FE40C4}" destId="{EAECD10F-92C8-47FA-8A35-6426651174C3}" srcOrd="3" destOrd="0" presId="urn:diagrams.loki3.com/BracketList+Icon"/>
    <dgm:cxn modelId="{D0F696B2-C664-4F29-B6A8-AF5D71E2CA18}" type="presParOf" srcId="{36BBC9F2-E2BA-4AE9-9978-86F65DD940AF}" destId="{78E94C8F-71D2-4BD9-A91B-539619FFAF7A}" srcOrd="5" destOrd="0" presId="urn:diagrams.loki3.com/BracketList+Icon"/>
    <dgm:cxn modelId="{424174ED-9D17-4ECE-B009-0DF0D2D0A837}" type="presParOf" srcId="{36BBC9F2-E2BA-4AE9-9978-86F65DD940AF}" destId="{C7211320-689A-4A9E-92CC-8F3FCFCD7232}" srcOrd="6" destOrd="0" presId="urn:diagrams.loki3.com/BracketList+Icon"/>
    <dgm:cxn modelId="{95F24932-21A7-48A3-8EB3-6DB93440A183}" type="presParOf" srcId="{C7211320-689A-4A9E-92CC-8F3FCFCD7232}" destId="{642B90EB-9F58-4857-999D-61B5CFC1A0B3}" srcOrd="0" destOrd="0" presId="urn:diagrams.loki3.com/BracketList+Icon"/>
    <dgm:cxn modelId="{F7ADB7FC-F83E-4951-9912-AACACB4E4851}" type="presParOf" srcId="{C7211320-689A-4A9E-92CC-8F3FCFCD7232}" destId="{7A9DEB72-0ACA-4AAC-94C3-8C00AF0BD1E7}" srcOrd="1" destOrd="0" presId="urn:diagrams.loki3.com/BracketList+Icon"/>
    <dgm:cxn modelId="{2F96E51C-F780-49B0-9FD9-9E69F8168220}" type="presParOf" srcId="{C7211320-689A-4A9E-92CC-8F3FCFCD7232}" destId="{BB2851E0-A527-4E33-A080-C6ABB7FB7620}" srcOrd="2" destOrd="0" presId="urn:diagrams.loki3.com/BracketList+Icon"/>
    <dgm:cxn modelId="{409C2538-4176-4108-A204-C61F9D8AACCD}" type="presParOf" srcId="{C7211320-689A-4A9E-92CC-8F3FCFCD7232}" destId="{B8B87671-8972-4C6E-94F9-3A28B9044185}" srcOrd="3" destOrd="0" presId="urn:diagrams.loki3.com/BracketList+Icon"/>
    <dgm:cxn modelId="{A0BE3A00-32DB-44DB-8F56-C268A75EBA2B}" type="presParOf" srcId="{36BBC9F2-E2BA-4AE9-9978-86F65DD940AF}" destId="{1125C3BF-CBD3-4A7B-AA6B-03E02FB74293}" srcOrd="7" destOrd="0" presId="urn:diagrams.loki3.com/BracketList+Icon"/>
    <dgm:cxn modelId="{7D052D02-EBAA-46A6-A748-430008ADE40E}" type="presParOf" srcId="{36BBC9F2-E2BA-4AE9-9978-86F65DD940AF}" destId="{07A8FE8F-5A76-46DC-A2D2-D88394459541}" srcOrd="8" destOrd="0" presId="urn:diagrams.loki3.com/BracketList+Icon"/>
    <dgm:cxn modelId="{20DBF506-5D42-4FF1-9217-21BD16C5F475}" type="presParOf" srcId="{07A8FE8F-5A76-46DC-A2D2-D88394459541}" destId="{5FBD43E6-B3BA-4178-9476-CAC8D69B05A5}" srcOrd="0" destOrd="0" presId="urn:diagrams.loki3.com/BracketList+Icon"/>
    <dgm:cxn modelId="{B9526D47-D9B3-4AEB-8DB4-F4D1B9F5F708}" type="presParOf" srcId="{07A8FE8F-5A76-46DC-A2D2-D88394459541}" destId="{F27BD81B-2F9B-456D-95C0-4433430D32D9}" srcOrd="1" destOrd="0" presId="urn:diagrams.loki3.com/BracketList+Icon"/>
    <dgm:cxn modelId="{CF81E369-917F-4D98-9D1D-0C0BE0927F6D}" type="presParOf" srcId="{07A8FE8F-5A76-46DC-A2D2-D88394459541}" destId="{DA19F5D2-2BFD-420F-9C3A-D53DCA4AE3EA}" srcOrd="2" destOrd="0" presId="urn:diagrams.loki3.com/BracketList+Icon"/>
    <dgm:cxn modelId="{15FE2F68-E756-417A-A314-2D56FA9C145C}" type="presParOf" srcId="{07A8FE8F-5A76-46DC-A2D2-D88394459541}" destId="{3B58978C-283A-4D28-9AFC-642B10C5409B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124381-6231-472F-A3E6-AF7E8EEF93EB}">
      <dsp:nvSpPr>
        <dsp:cNvPr id="0" name=""/>
        <dsp:cNvSpPr/>
      </dsp:nvSpPr>
      <dsp:spPr>
        <a:xfrm>
          <a:off x="4254" y="306688"/>
          <a:ext cx="2176114" cy="118800"/>
        </a:xfrm>
        <a:prstGeom prst="rect">
          <a:avLst/>
        </a:prstGeom>
        <a:noFill/>
        <a:ln w="9525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15240" rIns="42672" bIns="15240" numCol="1" spcCol="1270" anchor="ctr" anchorCtr="0">
          <a:noAutofit/>
        </a:bodyPr>
        <a:lstStyle/>
        <a:p>
          <a:pPr lvl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noProof="0" smtClean="0"/>
            <a:t>Introduction</a:t>
          </a:r>
          <a:endParaRPr lang="en-US" sz="600" b="1" kern="1200" noProof="0"/>
        </a:p>
      </dsp:txBody>
      <dsp:txXfrm>
        <a:off x="4254" y="306688"/>
        <a:ext cx="2176114" cy="118800"/>
      </dsp:txXfrm>
    </dsp:sp>
    <dsp:sp modelId="{11A4C194-FB8A-4EE4-AAD0-514286AC4E32}">
      <dsp:nvSpPr>
        <dsp:cNvPr id="0" name=""/>
        <dsp:cNvSpPr/>
      </dsp:nvSpPr>
      <dsp:spPr>
        <a:xfrm>
          <a:off x="2180369" y="98788"/>
          <a:ext cx="435222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8D6CD-E88C-4B4A-9D90-2F801EB41373}">
      <dsp:nvSpPr>
        <dsp:cNvPr id="0" name=""/>
        <dsp:cNvSpPr/>
      </dsp:nvSpPr>
      <dsp:spPr>
        <a:xfrm>
          <a:off x="2793935" y="59345"/>
          <a:ext cx="5919032" cy="70393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Overview and structure of the Module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Aims of the Module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Outcomes Objectives &amp; Practical Competencies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Glossary of important terms 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dirty="0" err="1" smtClean="0"/>
            <a:t>Premodule</a:t>
          </a:r>
          <a:r>
            <a:rPr lang="en-US" sz="600" kern="1200" noProof="0" dirty="0" smtClean="0"/>
            <a:t> awareness exercise</a:t>
          </a:r>
          <a:endParaRPr lang="en-US" sz="600" kern="1200" noProof="0" dirty="0"/>
        </a:p>
      </dsp:txBody>
      <dsp:txXfrm>
        <a:off x="2793935" y="59345"/>
        <a:ext cx="5919032" cy="703939"/>
      </dsp:txXfrm>
    </dsp:sp>
    <dsp:sp modelId="{56882FFD-EDC7-44F6-BD05-26C87CC55D00}">
      <dsp:nvSpPr>
        <dsp:cNvPr id="0" name=""/>
        <dsp:cNvSpPr/>
      </dsp:nvSpPr>
      <dsp:spPr>
        <a:xfrm>
          <a:off x="4254" y="937001"/>
          <a:ext cx="2176114" cy="233887"/>
        </a:xfrm>
        <a:prstGeom prst="rect">
          <a:avLst/>
        </a:prstGeom>
        <a:noFill/>
        <a:ln w="9525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15240" rIns="42672" bIns="15240" numCol="1" spcCol="1270" anchor="ctr" anchorCtr="0">
          <a:noAutofit/>
        </a:bodyPr>
        <a:lstStyle/>
        <a:p>
          <a:pPr lvl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noProof="0" smtClean="0"/>
            <a:t>I. Introduction to  Person Cenred Planning</a:t>
          </a:r>
        </a:p>
        <a:p>
          <a:pPr lvl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noProof="0" smtClean="0"/>
            <a:t> </a:t>
          </a:r>
          <a:endParaRPr lang="en-US" sz="600" kern="1200" noProof="0"/>
        </a:p>
      </dsp:txBody>
      <dsp:txXfrm>
        <a:off x="4254" y="937001"/>
        <a:ext cx="2176114" cy="233887"/>
      </dsp:txXfrm>
    </dsp:sp>
    <dsp:sp modelId="{6ACB4481-1470-4449-BCF8-B77011E0EE36}">
      <dsp:nvSpPr>
        <dsp:cNvPr id="0" name=""/>
        <dsp:cNvSpPr/>
      </dsp:nvSpPr>
      <dsp:spPr>
        <a:xfrm>
          <a:off x="2180369" y="739658"/>
          <a:ext cx="435222" cy="628572"/>
        </a:xfrm>
        <a:prstGeom prst="leftBrace">
          <a:avLst>
            <a:gd name="adj1" fmla="val 35000"/>
            <a:gd name="adj2" fmla="val 50000"/>
          </a:avLst>
        </a:prstGeom>
        <a:noFill/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EF4090-257A-4AF3-8207-8453A13D8CD4}">
      <dsp:nvSpPr>
        <dsp:cNvPr id="0" name=""/>
        <dsp:cNvSpPr/>
      </dsp:nvSpPr>
      <dsp:spPr>
        <a:xfrm>
          <a:off x="2793935" y="732744"/>
          <a:ext cx="5919032" cy="6285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 A short history of Person centred planning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Definition and key features of PCP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A story of friendship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PCP and transitions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Case vignette : Peter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Summary</a:t>
          </a:r>
          <a:endParaRPr lang="en-US" sz="600" kern="1200" noProof="0"/>
        </a:p>
      </dsp:txBody>
      <dsp:txXfrm>
        <a:off x="2793935" y="732744"/>
        <a:ext cx="5919032" cy="628572"/>
      </dsp:txXfrm>
    </dsp:sp>
    <dsp:sp modelId="{9F80DA4D-1CB3-49A9-AB95-51FEFBE0108A}">
      <dsp:nvSpPr>
        <dsp:cNvPr id="0" name=""/>
        <dsp:cNvSpPr/>
      </dsp:nvSpPr>
      <dsp:spPr>
        <a:xfrm>
          <a:off x="4254" y="1738806"/>
          <a:ext cx="2176114" cy="118800"/>
        </a:xfrm>
        <a:prstGeom prst="rect">
          <a:avLst/>
        </a:prstGeom>
        <a:noFill/>
        <a:ln w="9525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15240" rIns="42672" bIns="15240" numCol="1" spcCol="1270" anchor="ctr" anchorCtr="0">
          <a:noAutofit/>
        </a:bodyPr>
        <a:lstStyle/>
        <a:p>
          <a:pPr lvl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noProof="0" smtClean="0"/>
            <a:t>II. The relevance of PCP for Elderly People with ID</a:t>
          </a:r>
          <a:endParaRPr lang="en-US" sz="600" b="1" kern="1200" noProof="0"/>
        </a:p>
      </dsp:txBody>
      <dsp:txXfrm>
        <a:off x="4254" y="1738806"/>
        <a:ext cx="2176114" cy="118800"/>
      </dsp:txXfrm>
    </dsp:sp>
    <dsp:sp modelId="{8CE58FEA-1960-445F-9C22-E71F761DC407}">
      <dsp:nvSpPr>
        <dsp:cNvPr id="0" name=""/>
        <dsp:cNvSpPr/>
      </dsp:nvSpPr>
      <dsp:spPr>
        <a:xfrm>
          <a:off x="2180369" y="1389831"/>
          <a:ext cx="435222" cy="816750"/>
        </a:xfrm>
        <a:prstGeom prst="leftBrace">
          <a:avLst>
            <a:gd name="adj1" fmla="val 35000"/>
            <a:gd name="adj2" fmla="val 50000"/>
          </a:avLst>
        </a:prstGeom>
        <a:noFill/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ECD10F-92C8-47FA-8A35-6426651174C3}">
      <dsp:nvSpPr>
        <dsp:cNvPr id="0" name=""/>
        <dsp:cNvSpPr/>
      </dsp:nvSpPr>
      <dsp:spPr>
        <a:xfrm>
          <a:off x="2789681" y="1389831"/>
          <a:ext cx="5919032" cy="8167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Overview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Biographical Work with oler people, important aspects, Life Story Books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Person Centred Thinking and Planning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Tools for good support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Personal futur planning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Speciifique elements to consider when person centred working with people with ID and dementia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Exercises and quiz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summary</a:t>
          </a:r>
          <a:endParaRPr lang="en-US" sz="600" kern="1200" noProof="0"/>
        </a:p>
      </dsp:txBody>
      <dsp:txXfrm>
        <a:off x="2789681" y="1389831"/>
        <a:ext cx="5919032" cy="816750"/>
      </dsp:txXfrm>
    </dsp:sp>
    <dsp:sp modelId="{642B90EB-9F58-4857-999D-61B5CFC1A0B3}">
      <dsp:nvSpPr>
        <dsp:cNvPr id="0" name=""/>
        <dsp:cNvSpPr/>
      </dsp:nvSpPr>
      <dsp:spPr>
        <a:xfrm>
          <a:off x="4254" y="2673681"/>
          <a:ext cx="2176114" cy="118800"/>
        </a:xfrm>
        <a:prstGeom prst="rect">
          <a:avLst/>
        </a:prstGeom>
        <a:noFill/>
        <a:ln w="9525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15240" rIns="42672" bIns="15240" numCol="1" spcCol="1270" anchor="ctr" anchorCtr="0">
          <a:noAutofit/>
        </a:bodyPr>
        <a:lstStyle/>
        <a:p>
          <a:pPr lvl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noProof="0" smtClean="0"/>
            <a:t>III Person Centred approach and attitudes</a:t>
          </a:r>
          <a:endParaRPr lang="en-US" sz="600" kern="1200" noProof="0"/>
        </a:p>
      </dsp:txBody>
      <dsp:txXfrm>
        <a:off x="4254" y="2673681"/>
        <a:ext cx="2176114" cy="118800"/>
      </dsp:txXfrm>
    </dsp:sp>
    <dsp:sp modelId="{7A9DEB72-0ACA-4AAC-94C3-8C00AF0BD1E7}">
      <dsp:nvSpPr>
        <dsp:cNvPr id="0" name=""/>
        <dsp:cNvSpPr/>
      </dsp:nvSpPr>
      <dsp:spPr>
        <a:xfrm>
          <a:off x="2180369" y="2228181"/>
          <a:ext cx="435222" cy="1009800"/>
        </a:xfrm>
        <a:prstGeom prst="leftBrace">
          <a:avLst>
            <a:gd name="adj1" fmla="val 35000"/>
            <a:gd name="adj2" fmla="val 50000"/>
          </a:avLst>
        </a:prstGeom>
        <a:noFill/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B87671-8972-4C6E-94F9-3A28B9044185}">
      <dsp:nvSpPr>
        <dsp:cNvPr id="0" name=""/>
        <dsp:cNvSpPr/>
      </dsp:nvSpPr>
      <dsp:spPr>
        <a:xfrm>
          <a:off x="2789681" y="2228181"/>
          <a:ext cx="5919032" cy="10098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Openess towards a Person with ID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The Willingness to explore instead of Judging the Behaviour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Empathy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Respect of the Uniqueness of People with ID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Respect for the specific aspects of Coping of a person with ID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Case vignettes – Attiudes  towards people with ID</a:t>
          </a:r>
          <a:endParaRPr lang="en-US" sz="600" kern="1200" noProof="0"/>
        </a:p>
        <a:p>
          <a:pPr marL="114300" lvl="2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Dealing with old age</a:t>
          </a:r>
          <a:endParaRPr lang="en-US" sz="600" kern="1200" noProof="0"/>
        </a:p>
        <a:p>
          <a:pPr marL="114300" lvl="2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Dealing with dying and fear of death</a:t>
          </a:r>
          <a:endParaRPr lang="en-US" sz="600" kern="1200" noProof="0"/>
        </a:p>
        <a:p>
          <a:pPr marL="114300" lvl="2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Dealing with grief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Exercises and Summary</a:t>
          </a:r>
          <a:endParaRPr lang="en-US" sz="600" kern="1200" noProof="0"/>
        </a:p>
      </dsp:txBody>
      <dsp:txXfrm>
        <a:off x="2789681" y="2228181"/>
        <a:ext cx="5919032" cy="1009800"/>
      </dsp:txXfrm>
    </dsp:sp>
    <dsp:sp modelId="{5FBD43E6-B3BA-4178-9476-CAC8D69B05A5}">
      <dsp:nvSpPr>
        <dsp:cNvPr id="0" name=""/>
        <dsp:cNvSpPr/>
      </dsp:nvSpPr>
      <dsp:spPr>
        <a:xfrm>
          <a:off x="4254" y="3363531"/>
          <a:ext cx="2176114" cy="118800"/>
        </a:xfrm>
        <a:prstGeom prst="rect">
          <a:avLst/>
        </a:prstGeom>
        <a:noFill/>
        <a:ln w="9525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15240" rIns="42672" bIns="15240" numCol="1" spcCol="1270" anchor="ctr" anchorCtr="0">
          <a:noAutofit/>
        </a:bodyPr>
        <a:lstStyle/>
        <a:p>
          <a:pPr lvl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noProof="0" smtClean="0"/>
            <a:t>Summary</a:t>
          </a:r>
          <a:endParaRPr lang="en-US" sz="600" b="1" kern="1200" noProof="0"/>
        </a:p>
      </dsp:txBody>
      <dsp:txXfrm>
        <a:off x="4254" y="3363531"/>
        <a:ext cx="2176114" cy="118800"/>
      </dsp:txXfrm>
    </dsp:sp>
    <dsp:sp modelId="{F27BD81B-2F9B-456D-95C0-4433430D32D9}">
      <dsp:nvSpPr>
        <dsp:cNvPr id="0" name=""/>
        <dsp:cNvSpPr/>
      </dsp:nvSpPr>
      <dsp:spPr>
        <a:xfrm>
          <a:off x="2180369" y="3259581"/>
          <a:ext cx="435222" cy="326699"/>
        </a:xfrm>
        <a:prstGeom prst="leftBrace">
          <a:avLst>
            <a:gd name="adj1" fmla="val 35000"/>
            <a:gd name="adj2" fmla="val 50000"/>
          </a:avLst>
        </a:prstGeom>
        <a:noFill/>
        <a:ln w="254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8978C-283A-4D28-9AFC-642B10C5409B}">
      <dsp:nvSpPr>
        <dsp:cNvPr id="0" name=""/>
        <dsp:cNvSpPr/>
      </dsp:nvSpPr>
      <dsp:spPr>
        <a:xfrm>
          <a:off x="2789681" y="3259581"/>
          <a:ext cx="5919032" cy="32669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Summary of the Module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smtClean="0"/>
            <a:t>Further Resources</a:t>
          </a:r>
          <a:endParaRPr lang="en-US" sz="600" kern="1200" noProof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noProof="0" dirty="0" smtClean="0"/>
            <a:t>Self-Test</a:t>
          </a:r>
          <a:endParaRPr lang="en-US" sz="600" kern="1200" noProof="0" dirty="0"/>
        </a:p>
      </dsp:txBody>
      <dsp:txXfrm>
        <a:off x="2789681" y="3259581"/>
        <a:ext cx="5919032" cy="326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+Icon">
  <dgm:title val="Liste mit vertikalen Klammern"/>
  <dgm:desc val="Hiermit zeigen Sie gruppierte Datenblöcke an. Dies eignet sich optimal für große Mengen von Text der Ebene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6A489-7C9A-4123-A467-188B1C3D8D5D}" type="datetimeFigureOut">
              <a:rPr lang="de-DE"/>
              <a:pPr>
                <a:defRPr/>
              </a:pPr>
              <a:t>01.02.2014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FD299B-C599-443E-A860-3BF262BC51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73793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D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1124745"/>
            <a:ext cx="8208912" cy="648071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idx="10"/>
          </p:nvPr>
        </p:nvSpPr>
        <p:spPr>
          <a:xfrm>
            <a:off x="467544" y="1844824"/>
            <a:ext cx="8208912" cy="3600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>
              <a:spcAft>
                <a:spcPts val="1200"/>
              </a:spcAft>
              <a:buFont typeface="Arial" pitchFamily="34" charset="0"/>
              <a:buChar char="•"/>
              <a:defRPr sz="2000" b="1">
                <a:latin typeface="Arial" pitchFamily="34" charset="0"/>
                <a:cs typeface="Arial" pitchFamily="34" charset="0"/>
              </a:defRPr>
            </a:lvl1pPr>
            <a:lvl2pPr marL="342900" indent="-342900" algn="l">
              <a:lnSpc>
                <a:spcPct val="120000"/>
              </a:lnSpc>
              <a:spcAft>
                <a:spcPts val="300"/>
              </a:spcAft>
              <a:buFont typeface="Arial" pitchFamily="34" charset="0"/>
              <a:buChar char="•"/>
              <a:defRPr sz="2000" baseline="0"/>
            </a:lvl2pPr>
            <a:lvl3pPr marL="342900" indent="-342900">
              <a:buFont typeface="Arial" pitchFamily="34" charset="0"/>
              <a:buChar char="•"/>
              <a:defRPr/>
            </a:lvl3pPr>
            <a:lvl4pPr marL="342900" indent="-342900">
              <a:buFont typeface="Arial" pitchFamily="34" charset="0"/>
              <a:buChar char="•"/>
              <a:defRPr/>
            </a:lvl4pPr>
            <a:lvl5pPr marL="719138" indent="-365125">
              <a:buFont typeface="Symbol" pitchFamily="18" charset="2"/>
              <a:buChar char="-"/>
              <a:tabLst>
                <a:tab pos="431800" algn="l"/>
                <a:tab pos="622300" algn="l"/>
                <a:tab pos="914400" algn="l"/>
              </a:tabLst>
              <a:defRPr/>
            </a:lvl5pPr>
            <a:lvl6pPr marL="0" indent="0">
              <a:lnSpc>
                <a:spcPct val="120000"/>
              </a:lnSpc>
              <a:buFont typeface="Symbol" pitchFamily="18" charset="2"/>
              <a:buChar char="-"/>
              <a:defRPr baseline="0"/>
            </a:lvl6pPr>
            <a:lvl7pPr marL="987425" indent="-268288">
              <a:lnSpc>
                <a:spcPct val="120000"/>
              </a:lnSpc>
              <a:buFont typeface="Wingdings" pitchFamily="2" charset="2"/>
              <a:buChar char="§"/>
              <a:tabLst/>
              <a:defRPr sz="1400" baseline="0"/>
            </a:lvl7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D6E6BAB-64C0-4C4A-81A3-D9DEA15FE943}" type="datetimeFigureOut">
              <a:rPr lang="de-DE"/>
              <a:pPr>
                <a:defRPr/>
              </a:pPr>
              <a:t>01.02.2014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3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7E03118-4737-4BEF-B50A-D8B3F64100C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ID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1124745"/>
            <a:ext cx="8208912" cy="648071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idx="10"/>
          </p:nvPr>
        </p:nvSpPr>
        <p:spPr>
          <a:xfrm>
            <a:off x="467544" y="1844824"/>
            <a:ext cx="3960440" cy="3600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>
              <a:spcAft>
                <a:spcPts val="1200"/>
              </a:spcAft>
              <a:buFont typeface="Arial" pitchFamily="34" charset="0"/>
              <a:buChar char="•"/>
              <a:defRPr sz="2000" b="1">
                <a:latin typeface="Arial" pitchFamily="34" charset="0"/>
                <a:cs typeface="Arial" pitchFamily="34" charset="0"/>
              </a:defRPr>
            </a:lvl1pPr>
            <a:lvl2pPr marL="342900" indent="-342900" algn="l">
              <a:lnSpc>
                <a:spcPct val="120000"/>
              </a:lnSpc>
              <a:spcAft>
                <a:spcPts val="300"/>
              </a:spcAft>
              <a:buFont typeface="Arial" pitchFamily="34" charset="0"/>
              <a:buChar char="•"/>
              <a:defRPr sz="2000" baseline="0"/>
            </a:lvl2pPr>
            <a:lvl3pPr marL="342900" indent="-342900">
              <a:buFont typeface="Arial" pitchFamily="34" charset="0"/>
              <a:buChar char="•"/>
              <a:defRPr/>
            </a:lvl3pPr>
            <a:lvl4pPr marL="342900" indent="-342900">
              <a:buFont typeface="Arial" pitchFamily="34" charset="0"/>
              <a:buChar char="•"/>
              <a:defRPr/>
            </a:lvl4pPr>
            <a:lvl5pPr marL="719138" indent="-365125">
              <a:buFont typeface="Symbol" pitchFamily="18" charset="2"/>
              <a:buChar char="-"/>
              <a:tabLst>
                <a:tab pos="431800" algn="l"/>
                <a:tab pos="622300" algn="l"/>
                <a:tab pos="914400" algn="l"/>
              </a:tabLst>
              <a:defRPr/>
            </a:lvl5pPr>
            <a:lvl6pPr marL="0" indent="0">
              <a:lnSpc>
                <a:spcPct val="120000"/>
              </a:lnSpc>
              <a:buFont typeface="Symbol" pitchFamily="18" charset="2"/>
              <a:buChar char="-"/>
              <a:defRPr baseline="0"/>
            </a:lvl6pPr>
            <a:lvl7pPr marL="987425" indent="-268288">
              <a:lnSpc>
                <a:spcPct val="120000"/>
              </a:lnSpc>
              <a:buFont typeface="Wingdings" pitchFamily="2" charset="2"/>
              <a:buChar char="§"/>
              <a:tabLst/>
              <a:defRPr sz="1400" baseline="0"/>
            </a:lvl7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platzhalter 2"/>
          <p:cNvSpPr>
            <a:spLocks noGrp="1"/>
          </p:cNvSpPr>
          <p:nvPr>
            <p:ph idx="14"/>
          </p:nvPr>
        </p:nvSpPr>
        <p:spPr>
          <a:xfrm>
            <a:off x="4716016" y="1844824"/>
            <a:ext cx="3960440" cy="3600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>
              <a:spcAft>
                <a:spcPts val="1200"/>
              </a:spcAft>
              <a:buFont typeface="Arial" pitchFamily="34" charset="0"/>
              <a:buChar char="•"/>
              <a:defRPr sz="2000" b="1">
                <a:latin typeface="Arial" pitchFamily="34" charset="0"/>
                <a:cs typeface="Arial" pitchFamily="34" charset="0"/>
              </a:defRPr>
            </a:lvl1pPr>
            <a:lvl2pPr marL="342900" indent="-342900" algn="l">
              <a:lnSpc>
                <a:spcPct val="120000"/>
              </a:lnSpc>
              <a:spcAft>
                <a:spcPts val="300"/>
              </a:spcAft>
              <a:buFont typeface="Arial" pitchFamily="34" charset="0"/>
              <a:buChar char="•"/>
              <a:defRPr sz="2000" baseline="0"/>
            </a:lvl2pPr>
            <a:lvl3pPr marL="342900" indent="-342900">
              <a:buFont typeface="Arial" pitchFamily="34" charset="0"/>
              <a:buChar char="•"/>
              <a:defRPr/>
            </a:lvl3pPr>
            <a:lvl4pPr marL="342900" indent="-342900">
              <a:buFont typeface="Arial" pitchFamily="34" charset="0"/>
              <a:buChar char="•"/>
              <a:defRPr/>
            </a:lvl4pPr>
            <a:lvl5pPr marL="719138" indent="-365125">
              <a:buFont typeface="Symbol" pitchFamily="18" charset="2"/>
              <a:buChar char="-"/>
              <a:tabLst>
                <a:tab pos="431800" algn="l"/>
                <a:tab pos="622300" algn="l"/>
                <a:tab pos="914400" algn="l"/>
              </a:tabLst>
              <a:defRPr/>
            </a:lvl5pPr>
            <a:lvl6pPr marL="0" indent="0">
              <a:lnSpc>
                <a:spcPct val="120000"/>
              </a:lnSpc>
              <a:buFont typeface="Symbol" pitchFamily="18" charset="2"/>
              <a:buChar char="-"/>
              <a:defRPr baseline="0"/>
            </a:lvl6pPr>
            <a:lvl7pPr marL="987425" indent="-268288">
              <a:lnSpc>
                <a:spcPct val="120000"/>
              </a:lnSpc>
              <a:buFont typeface="Wingdings" pitchFamily="2" charset="2"/>
              <a:buChar char="§"/>
              <a:tabLst/>
              <a:defRPr sz="1400" baseline="0"/>
            </a:lvl7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D5FBFC-6180-4738-93BD-8E65B1F1B4E7}" type="datetimeFigureOut">
              <a:rPr lang="de-DE"/>
              <a:pPr>
                <a:defRPr/>
              </a:pPr>
              <a:t>01.02.2014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6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A6855A8-1F27-4166-8A38-E3C8D6F0728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/>
          <p:cNvSpPr/>
          <p:nvPr/>
        </p:nvSpPr>
        <p:spPr>
          <a:xfrm>
            <a:off x="0" y="6596063"/>
            <a:ext cx="9144000" cy="260350"/>
          </a:xfrm>
          <a:prstGeom prst="rect">
            <a:avLst/>
          </a:prstGeom>
          <a:solidFill>
            <a:srgbClr val="0070C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auto">
          <a:xfrm>
            <a:off x="468313" y="1700213"/>
            <a:ext cx="82296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cxnSp>
        <p:nvCxnSpPr>
          <p:cNvPr id="31" name="Gerade Verbindung 30"/>
          <p:cNvCxnSpPr/>
          <p:nvPr/>
        </p:nvCxnSpPr>
        <p:spPr>
          <a:xfrm>
            <a:off x="0" y="992188"/>
            <a:ext cx="914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Grafik 2"/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46038"/>
            <a:ext cx="187166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Grafik 4"/>
          <p:cNvPicPr>
            <a:picLocks noChangeAspect="1"/>
          </p:cNvPicPr>
          <p:nvPr userDrawn="1"/>
        </p:nvPicPr>
        <p:blipFill>
          <a:blip r:embed="rId6">
            <a:clrChange>
              <a:clrFrom>
                <a:srgbClr val="DADBC5"/>
              </a:clrFrom>
              <a:clrTo>
                <a:srgbClr val="DADBC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6350" y="5446713"/>
            <a:ext cx="9144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as.kocman@univie.ac.at" TargetMode="External"/><Relationship Id="rId2" Type="http://schemas.openxmlformats.org/officeDocument/2006/relationships/hyperlink" Target="mailto:agid@agid-project.e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cap="small" noProof="0" dirty="0" smtClean="0"/>
              <a:t>Person </a:t>
            </a:r>
            <a:r>
              <a:rPr lang="en-US" b="1" cap="small" noProof="0" dirty="0" err="1" smtClean="0"/>
              <a:t>Centred</a:t>
            </a:r>
            <a:r>
              <a:rPr lang="en-US" b="1" cap="small" noProof="0" dirty="0" smtClean="0"/>
              <a:t> Planning with  Older People with Intellectual Disability (ID)</a:t>
            </a:r>
            <a:endParaRPr lang="en-US" noProof="0" dirty="0"/>
          </a:p>
        </p:txBody>
      </p:sp>
      <p:pic>
        <p:nvPicPr>
          <p:cNvPr id="1026" name="Picture 2" descr="C:\Users\Jaakie\Desktop\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062" y="20638"/>
            <a:ext cx="1296354" cy="1069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el 1"/>
          <p:cNvSpPr>
            <a:spLocks noGrp="1"/>
          </p:cNvSpPr>
          <p:nvPr>
            <p:ph type="ctrTitle"/>
          </p:nvPr>
        </p:nvSpPr>
        <p:spPr>
          <a:xfrm>
            <a:off x="468313" y="1125538"/>
            <a:ext cx="8207375" cy="647700"/>
          </a:xfrm>
        </p:spPr>
        <p:txBody>
          <a:bodyPr/>
          <a:lstStyle/>
          <a:p>
            <a:pPr eaLnBrk="1" hangingPunct="1"/>
            <a:r>
              <a:rPr lang="en-US" noProof="0" dirty="0" smtClean="0">
                <a:latin typeface="Arial" charset="0"/>
                <a:cs typeface="Arial" charset="0"/>
              </a:rPr>
              <a:t>Aims of the Module</a:t>
            </a:r>
            <a:endParaRPr lang="en-US" noProof="0" dirty="0" smtClean="0">
              <a:latin typeface="Arial" charset="0"/>
              <a:cs typeface="Arial" charset="0"/>
            </a:endParaRPr>
          </a:p>
        </p:txBody>
      </p:sp>
      <p:sp>
        <p:nvSpPr>
          <p:cNvPr id="7170" name="Inhaltsplatzhalter 2"/>
          <p:cNvSpPr>
            <a:spLocks noGrp="1"/>
          </p:cNvSpPr>
          <p:nvPr>
            <p:ph idx="10"/>
          </p:nvPr>
        </p:nvSpPr>
        <p:spPr bwMode="auto">
          <a:xfrm>
            <a:off x="468313" y="1844675"/>
            <a:ext cx="8207375" cy="3600450"/>
          </a:xfrm>
          <a:noFill/>
          <a:ln>
            <a:miter lim="800000"/>
            <a:headEnd/>
            <a:tailEnd/>
          </a:ln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sz="1600" b="0" noProof="0" dirty="0" smtClean="0">
                <a:latin typeface="Arial" charset="0"/>
                <a:cs typeface="Arial" charset="0"/>
              </a:rPr>
              <a:t>To transmit  the basics of the person </a:t>
            </a:r>
            <a:r>
              <a:rPr lang="en-US" sz="1600" b="0" noProof="0" dirty="0" err="1" smtClean="0">
                <a:latin typeface="Arial" charset="0"/>
                <a:cs typeface="Arial" charset="0"/>
              </a:rPr>
              <a:t>centred</a:t>
            </a:r>
            <a:r>
              <a:rPr lang="en-US" sz="1600" b="0" noProof="0" dirty="0" smtClean="0">
                <a:latin typeface="Arial" charset="0"/>
                <a:cs typeface="Arial" charset="0"/>
              </a:rPr>
              <a:t> approach to</a:t>
            </a:r>
            <a:r>
              <a:rPr lang="en-US" sz="1600" b="0" noProof="0" dirty="0" smtClean="0">
                <a:latin typeface="Arial" charset="0"/>
                <a:cs typeface="Arial" charset="0"/>
              </a:rPr>
              <a:t> caring for</a:t>
            </a:r>
            <a:r>
              <a:rPr lang="en-US" sz="1600" b="0" noProof="0" dirty="0" smtClean="0">
                <a:latin typeface="Arial" charset="0"/>
                <a:cs typeface="Arial" charset="0"/>
              </a:rPr>
              <a:t> older people with ID, mainly addressing approach, tools and methods. This is to achieve the first steps to a change of attitudes of professionals and front-line staff in supporting older people with ID.</a:t>
            </a:r>
          </a:p>
          <a:p>
            <a:pPr marL="457200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sz="1600" b="0" noProof="0" dirty="0" smtClean="0">
                <a:latin typeface="Arial" charset="0"/>
                <a:cs typeface="Arial" charset="0"/>
              </a:rPr>
              <a:t>To change the professional‘s and front-line staff‘s view of a person with intellectual disability and increase their involvement related to the rights of older people with ID.</a:t>
            </a:r>
          </a:p>
          <a:p>
            <a:pPr marL="457200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sz="1600" b="0" noProof="0" dirty="0" smtClean="0">
                <a:latin typeface="Arial" charset="0"/>
                <a:cs typeface="Arial" charset="0"/>
              </a:rPr>
              <a:t>Awareness of the </a:t>
            </a:r>
            <a:r>
              <a:rPr lang="en-US" sz="1600" b="0" noProof="0" dirty="0" err="1" smtClean="0">
                <a:latin typeface="Arial" charset="0"/>
                <a:cs typeface="Arial" charset="0"/>
              </a:rPr>
              <a:t>carers</a:t>
            </a:r>
            <a:r>
              <a:rPr lang="en-US" sz="1600" b="0" noProof="0" dirty="0" smtClean="0">
                <a:latin typeface="Arial" charset="0"/>
                <a:cs typeface="Arial" charset="0"/>
              </a:rPr>
              <a:t> to optimize the participation and self-determination of elderly people in daily life.</a:t>
            </a:r>
          </a:p>
          <a:p>
            <a:pPr marL="457200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sz="1600" b="0" noProof="0" dirty="0" smtClean="0">
                <a:latin typeface="Arial" charset="0"/>
                <a:cs typeface="Arial" charset="0"/>
              </a:rPr>
              <a:t>To improve knowledge of the tools of  person </a:t>
            </a:r>
            <a:r>
              <a:rPr lang="en-US" sz="1600" b="0" noProof="0" dirty="0" err="1" smtClean="0">
                <a:latin typeface="Arial" charset="0"/>
                <a:cs typeface="Arial" charset="0"/>
              </a:rPr>
              <a:t>centred</a:t>
            </a:r>
            <a:r>
              <a:rPr lang="en-US" sz="1600" b="0" noProof="0" dirty="0" smtClean="0">
                <a:latin typeface="Arial" charset="0"/>
                <a:cs typeface="Arial" charset="0"/>
              </a:rPr>
              <a:t> planning an how to apply these in practice.</a:t>
            </a:r>
          </a:p>
          <a:p>
            <a:pPr marL="457200" indent="-4572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sz="1600" b="0" noProof="0" dirty="0" smtClean="0">
                <a:latin typeface="Arial" charset="0"/>
                <a:cs typeface="Arial" charset="0"/>
              </a:rPr>
              <a:t>To learn how to cope with specific issues related to older people with ID such as retirement, new activities, death, grief, disease, illness, last wills….</a:t>
            </a:r>
            <a:endParaRPr lang="en-US" sz="1600" b="0" noProof="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el 1"/>
          <p:cNvSpPr>
            <a:spLocks noGrp="1"/>
          </p:cNvSpPr>
          <p:nvPr>
            <p:ph type="ctrTitle"/>
          </p:nvPr>
        </p:nvSpPr>
        <p:spPr>
          <a:xfrm>
            <a:off x="468313" y="1125538"/>
            <a:ext cx="8207375" cy="647700"/>
          </a:xfrm>
        </p:spPr>
        <p:txBody>
          <a:bodyPr/>
          <a:lstStyle/>
          <a:p>
            <a:pPr eaLnBrk="1" hangingPunct="1"/>
            <a:r>
              <a:rPr lang="en-US" noProof="0" dirty="0" smtClean="0">
                <a:latin typeface="Arial" charset="0"/>
                <a:cs typeface="Arial" charset="0"/>
              </a:rPr>
              <a:t>Learning Outcomes and Competencies</a:t>
            </a:r>
            <a:endParaRPr lang="en-US" noProof="0" dirty="0" smtClean="0">
              <a:latin typeface="Arial" charset="0"/>
              <a:cs typeface="Arial" charset="0"/>
            </a:endParaRPr>
          </a:p>
        </p:txBody>
      </p:sp>
      <p:sp>
        <p:nvSpPr>
          <p:cNvPr id="8194" name="Inhaltsplatzhalter 3"/>
          <p:cNvSpPr>
            <a:spLocks noGrp="1"/>
          </p:cNvSpPr>
          <p:nvPr>
            <p:ph idx="10"/>
          </p:nvPr>
        </p:nvSpPr>
        <p:spPr bwMode="auto">
          <a:xfrm>
            <a:off x="468313" y="2349500"/>
            <a:ext cx="3959225" cy="32400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1100" noProof="0" dirty="0" smtClean="0">
                <a:latin typeface="Arial" charset="0"/>
                <a:cs typeface="Arial" charset="0"/>
              </a:rPr>
              <a:t>Knowledge of the difference between traditional provision of services and person</a:t>
            </a:r>
            <a:r>
              <a:rPr lang="en-US" sz="1100" baseline="0" noProof="0" dirty="0" smtClean="0">
                <a:latin typeface="Arial" charset="0"/>
                <a:cs typeface="Arial" charset="0"/>
              </a:rPr>
              <a:t> </a:t>
            </a:r>
            <a:r>
              <a:rPr lang="en-US" sz="1100" baseline="0" noProof="0" dirty="0" err="1" smtClean="0">
                <a:latin typeface="Arial" charset="0"/>
                <a:cs typeface="Arial" charset="0"/>
              </a:rPr>
              <a:t>centred</a:t>
            </a:r>
            <a:r>
              <a:rPr lang="en-US" sz="1100" baseline="0" noProof="0" dirty="0" smtClean="0">
                <a:latin typeface="Arial" charset="0"/>
                <a:cs typeface="Arial" charset="0"/>
              </a:rPr>
              <a:t> planning</a:t>
            </a:r>
            <a:endParaRPr lang="en-US" sz="1100" noProof="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1100" noProof="0" dirty="0" smtClean="0">
                <a:latin typeface="Arial" charset="0"/>
                <a:cs typeface="Arial" charset="0"/>
              </a:rPr>
              <a:t>Knowledge of the main principles and key features of the person </a:t>
            </a:r>
            <a:r>
              <a:rPr lang="en-US" sz="1100" noProof="0" dirty="0" err="1" smtClean="0">
                <a:latin typeface="Arial" charset="0"/>
                <a:cs typeface="Arial" charset="0"/>
              </a:rPr>
              <a:t>centred</a:t>
            </a:r>
            <a:r>
              <a:rPr lang="en-US" sz="1100" noProof="0" dirty="0" smtClean="0">
                <a:latin typeface="Arial" charset="0"/>
                <a:cs typeface="Arial" charset="0"/>
              </a:rPr>
              <a:t> planning approach.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1100" noProof="0" dirty="0" smtClean="0">
                <a:latin typeface="Arial" charset="0"/>
                <a:cs typeface="Arial" charset="0"/>
              </a:rPr>
              <a:t>Knowledge about the importance of PCP for  handling transitions in a biographical approach.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1100" noProof="0" dirty="0" smtClean="0">
                <a:latin typeface="Arial" charset="0"/>
                <a:cs typeface="Arial" charset="0"/>
              </a:rPr>
              <a:t>Knowledge how to use basic tools for Person </a:t>
            </a:r>
            <a:r>
              <a:rPr lang="en-US" sz="1100" noProof="0" dirty="0" err="1" smtClean="0">
                <a:latin typeface="Arial" charset="0"/>
                <a:cs typeface="Arial" charset="0"/>
              </a:rPr>
              <a:t>centred</a:t>
            </a:r>
            <a:r>
              <a:rPr lang="en-US" sz="1100" noProof="0" dirty="0" smtClean="0">
                <a:latin typeface="Arial" charset="0"/>
                <a:cs typeface="Arial" charset="0"/>
              </a:rPr>
              <a:t> thinking and planning.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1100" noProof="0" dirty="0" smtClean="0">
                <a:latin typeface="Arial" charset="0"/>
                <a:cs typeface="Arial" charset="0"/>
              </a:rPr>
              <a:t>Knowledge of specific methods</a:t>
            </a:r>
            <a:r>
              <a:rPr lang="en-US" sz="1100" baseline="0" noProof="0" dirty="0" smtClean="0">
                <a:latin typeface="Arial" charset="0"/>
                <a:cs typeface="Arial" charset="0"/>
              </a:rPr>
              <a:t> and </a:t>
            </a:r>
            <a:r>
              <a:rPr lang="en-US" sz="1100" noProof="0" dirty="0" smtClean="0">
                <a:latin typeface="Arial" charset="0"/>
                <a:cs typeface="Arial" charset="0"/>
              </a:rPr>
              <a:t>aspects to consider when working with old people with ID and dementia.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1100" noProof="0" dirty="0" smtClean="0">
                <a:latin typeface="Arial" charset="0"/>
                <a:cs typeface="Arial" charset="0"/>
              </a:rPr>
              <a:t>Knowledge about basic attitudes that underline the work with old people with ID and about respect, openness and empathy required when in contact with a person with ID.</a:t>
            </a:r>
          </a:p>
          <a:p>
            <a:endParaRPr lang="en-US" noProof="0" dirty="0" smtClean="0"/>
          </a:p>
        </p:txBody>
      </p:sp>
      <p:sp>
        <p:nvSpPr>
          <p:cNvPr id="5" name="Inhaltsplatzhalter 4"/>
          <p:cNvSpPr>
            <a:spLocks noGrp="1"/>
          </p:cNvSpPr>
          <p:nvPr>
            <p:ph idx="14"/>
          </p:nvPr>
        </p:nvSpPr>
        <p:spPr>
          <a:xfrm>
            <a:off x="4716463" y="2349500"/>
            <a:ext cx="4104009" cy="3599780"/>
          </a:xfrm>
        </p:spPr>
        <p:txBody>
          <a:bodyPr>
            <a:noAutofit/>
          </a:bodyPr>
          <a:lstStyle/>
          <a:p>
            <a:pPr eaLnBrk="1" fontAlgn="auto" hangingPunct="1">
              <a:buFont typeface="Wingdings" pitchFamily="2" charset="2"/>
              <a:buChar char="§"/>
              <a:defRPr/>
            </a:pPr>
            <a:r>
              <a:rPr lang="en-US" sz="1100" noProof="0" dirty="0" smtClean="0"/>
              <a:t>Ability to achieve first steps to a change of our attitude towards the support of older people with ID in a person </a:t>
            </a:r>
            <a:r>
              <a:rPr lang="en-US" sz="1100" noProof="0" dirty="0" err="1" smtClean="0"/>
              <a:t>centred</a:t>
            </a:r>
            <a:r>
              <a:rPr lang="en-US" sz="1100" noProof="0" dirty="0" smtClean="0"/>
              <a:t> way. </a:t>
            </a:r>
          </a:p>
          <a:p>
            <a:pPr eaLnBrk="1" fontAlgn="auto" hangingPunct="1">
              <a:buFont typeface="Wingdings" pitchFamily="2" charset="2"/>
              <a:buChar char="§"/>
              <a:defRPr/>
            </a:pPr>
            <a:r>
              <a:rPr lang="en-US" sz="1100" noProof="0" dirty="0" smtClean="0"/>
              <a:t>Ability</a:t>
            </a:r>
            <a:r>
              <a:rPr lang="en-US" sz="1100" baseline="0" noProof="0" dirty="0" smtClean="0"/>
              <a:t> to apply techniques to gather biographical information on an elderly person.</a:t>
            </a:r>
            <a:endParaRPr lang="en-US" sz="1100" noProof="0" dirty="0" smtClean="0"/>
          </a:p>
          <a:p>
            <a:pPr eaLnBrk="1" fontAlgn="auto" hangingPunct="1">
              <a:defRPr/>
            </a:pPr>
            <a:r>
              <a:rPr lang="en-US" sz="1100" noProof="0" dirty="0" smtClean="0"/>
              <a:t>Knowledge of how to use different tools  of the person centered life planning and thinking.</a:t>
            </a:r>
          </a:p>
          <a:p>
            <a:pPr eaLnBrk="1" fontAlgn="auto" hangingPunct="1">
              <a:defRPr/>
            </a:pPr>
            <a:r>
              <a:rPr lang="en-US" sz="1100" dirty="0" smtClean="0"/>
              <a:t>Ability to transmit the person </a:t>
            </a:r>
            <a:r>
              <a:rPr lang="en-US" sz="1100" dirty="0" err="1" smtClean="0"/>
              <a:t>centred</a:t>
            </a:r>
            <a:r>
              <a:rPr lang="en-US" sz="1100" dirty="0" smtClean="0"/>
              <a:t> approach in the support of older persons with ID, Person is in the center of the care planning.</a:t>
            </a:r>
          </a:p>
          <a:p>
            <a:pPr eaLnBrk="1" fontAlgn="auto" hangingPunct="1">
              <a:defRPr/>
            </a:pPr>
            <a:r>
              <a:rPr lang="en-US" sz="1100" dirty="0" smtClean="0"/>
              <a:t>To appropriate  basic attitudes in the support of older clients. Being aware</a:t>
            </a:r>
            <a:r>
              <a:rPr lang="en-US" sz="1100" baseline="0" dirty="0" smtClean="0"/>
              <a:t> to </a:t>
            </a:r>
            <a:r>
              <a:rPr lang="en-US" sz="1100" dirty="0" smtClean="0"/>
              <a:t>reflect the support regularly.</a:t>
            </a:r>
          </a:p>
          <a:p>
            <a:pPr eaLnBrk="1" fontAlgn="auto" hangingPunct="1">
              <a:defRPr/>
            </a:pPr>
            <a:r>
              <a:rPr lang="en-US" sz="1100" dirty="0" smtClean="0"/>
              <a:t>Being able to cope with aged related specific themes  such as death, grief, fear of dying in the support of older people.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endParaRPr lang="de-DE" sz="1050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468313" y="1835150"/>
            <a:ext cx="3959225" cy="3698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i="1" dirty="0"/>
              <a:t>Learning </a:t>
            </a:r>
            <a:r>
              <a:rPr lang="de-DE" b="1" i="1" dirty="0" err="1"/>
              <a:t>Outcomes</a:t>
            </a:r>
            <a:endParaRPr lang="de-DE" b="1" i="1" dirty="0"/>
          </a:p>
        </p:txBody>
      </p:sp>
      <p:sp>
        <p:nvSpPr>
          <p:cNvPr id="7" name="Textfeld 6"/>
          <p:cNvSpPr txBox="1"/>
          <p:nvPr/>
        </p:nvSpPr>
        <p:spPr>
          <a:xfrm>
            <a:off x="4716463" y="1835150"/>
            <a:ext cx="3959225" cy="3698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i="1" dirty="0" err="1"/>
              <a:t>Competencies</a:t>
            </a:r>
            <a:endParaRPr lang="de-DE" b="1" i="1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4572000" y="2349500"/>
            <a:ext cx="0" cy="32400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2511461658"/>
              </p:ext>
            </p:extLst>
          </p:nvPr>
        </p:nvGraphicFramePr>
        <p:xfrm>
          <a:off x="-252536" y="1772816"/>
          <a:ext cx="8712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218" name="Titel 1"/>
          <p:cNvSpPr>
            <a:spLocks noGrp="1"/>
          </p:cNvSpPr>
          <p:nvPr>
            <p:ph type="ctrTitle"/>
          </p:nvPr>
        </p:nvSpPr>
        <p:spPr>
          <a:xfrm>
            <a:off x="468313" y="1125538"/>
            <a:ext cx="8207375" cy="647700"/>
          </a:xfrm>
        </p:spPr>
        <p:txBody>
          <a:bodyPr/>
          <a:lstStyle/>
          <a:p>
            <a:pPr eaLnBrk="1" hangingPunct="1"/>
            <a:r>
              <a:rPr lang="en-US" noProof="0" dirty="0" smtClean="0">
                <a:latin typeface="Arial" charset="0"/>
                <a:cs typeface="Arial" charset="0"/>
              </a:rPr>
              <a:t>Structure of the Module</a:t>
            </a:r>
            <a:endParaRPr lang="en-US" noProof="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el 1"/>
          <p:cNvSpPr>
            <a:spLocks noGrp="1"/>
          </p:cNvSpPr>
          <p:nvPr>
            <p:ph type="ctrTitle"/>
          </p:nvPr>
        </p:nvSpPr>
        <p:spPr>
          <a:xfrm>
            <a:off x="468313" y="1125538"/>
            <a:ext cx="8207375" cy="647700"/>
          </a:xfrm>
        </p:spPr>
        <p:txBody>
          <a:bodyPr/>
          <a:lstStyle/>
          <a:p>
            <a:pPr eaLnBrk="1" hangingPunct="1"/>
            <a:r>
              <a:rPr lang="en-US" noProof="0" dirty="0" smtClean="0">
                <a:latin typeface="Arial" charset="0"/>
                <a:cs typeface="Arial" charset="0"/>
              </a:rPr>
              <a:t>Topic 1 – Introduction to Person </a:t>
            </a:r>
            <a:r>
              <a:rPr lang="en-US" noProof="0" dirty="0" err="1" smtClean="0">
                <a:latin typeface="Arial" charset="0"/>
                <a:cs typeface="Arial" charset="0"/>
              </a:rPr>
              <a:t>Centred</a:t>
            </a:r>
            <a:r>
              <a:rPr lang="en-US" noProof="0" dirty="0" smtClean="0">
                <a:latin typeface="Arial" charset="0"/>
                <a:cs typeface="Arial" charset="0"/>
              </a:rPr>
              <a:t> Planning</a:t>
            </a:r>
            <a:endParaRPr lang="en-US" noProof="0" dirty="0" smtClean="0">
              <a:latin typeface="Arial" charset="0"/>
              <a:cs typeface="Arial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0"/>
          </p:nvPr>
        </p:nvSpPr>
        <p:spPr/>
        <p:txBody>
          <a:bodyPr>
            <a:normAutofit fontScale="92500"/>
          </a:bodyPr>
          <a:lstStyle/>
          <a:p>
            <a:pPr marL="0" indent="0" eaLnBrk="1" fontAlgn="auto" hangingPunct="1">
              <a:buNone/>
              <a:defRPr/>
            </a:pPr>
            <a:r>
              <a:rPr lang="en-US" noProof="0" dirty="0" smtClean="0"/>
              <a:t>Based on case vignettes and </a:t>
            </a:r>
            <a:r>
              <a:rPr lang="en-US" noProof="0" dirty="0" smtClean="0"/>
              <a:t>exercises </a:t>
            </a:r>
            <a:r>
              <a:rPr lang="en-US" noProof="0" dirty="0" smtClean="0"/>
              <a:t>in this section you will receive insights in to the following topics :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en-US" i="1" noProof="0" dirty="0" smtClean="0">
                <a:latin typeface="+mn-lt"/>
              </a:rPr>
              <a:t> </a:t>
            </a:r>
            <a:r>
              <a:rPr lang="en-US" b="0" noProof="0" dirty="0" smtClean="0"/>
              <a:t>Introduction </a:t>
            </a:r>
            <a:r>
              <a:rPr lang="en-US" b="0" noProof="0" dirty="0" smtClean="0"/>
              <a:t>of the person </a:t>
            </a:r>
            <a:r>
              <a:rPr lang="en-US" b="0" noProof="0" dirty="0" err="1" smtClean="0"/>
              <a:t>centred</a:t>
            </a:r>
            <a:r>
              <a:rPr lang="en-US" b="0" noProof="0" dirty="0" smtClean="0"/>
              <a:t> </a:t>
            </a:r>
            <a:r>
              <a:rPr lang="en-US" b="0" noProof="0" dirty="0" err="1" smtClean="0"/>
              <a:t>planninng</a:t>
            </a:r>
            <a:r>
              <a:rPr lang="en-US" b="0" noProof="0" dirty="0" smtClean="0"/>
              <a:t>      </a:t>
            </a:r>
          </a:p>
          <a:p>
            <a:pPr lvl="4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    Traditional</a:t>
            </a:r>
            <a:r>
              <a:rPr lang="en-US" baseline="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 provision of services</a:t>
            </a:r>
          </a:p>
          <a:p>
            <a:pPr lvl="4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baseline="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    The history of person </a:t>
            </a:r>
            <a:r>
              <a:rPr lang="en-US" baseline="0" noProof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centred</a:t>
            </a:r>
            <a:r>
              <a:rPr lang="en-US" baseline="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 planning</a:t>
            </a:r>
          </a:p>
          <a:p>
            <a:pPr marL="354013" lvl="4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noProof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5" indent="-342900">
              <a:buFont typeface="Wingdings" panose="05000000000000000000" pitchFamily="2" charset="2"/>
              <a:buChar char="Ø"/>
              <a:defRPr/>
            </a:pPr>
            <a:r>
              <a:rPr lang="en-US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US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features in the person </a:t>
            </a:r>
            <a:r>
              <a:rPr lang="en-US" noProof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centred</a:t>
            </a:r>
            <a:r>
              <a:rPr lang="en-US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 planning</a:t>
            </a:r>
          </a:p>
          <a:p>
            <a:pPr marL="342900" lvl="5" indent="-342900">
              <a:buFont typeface="Wingdings" panose="05000000000000000000" pitchFamily="2" charset="2"/>
              <a:buChar char="Ø"/>
              <a:defRPr/>
            </a:pPr>
            <a:r>
              <a:rPr lang="en-US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PCP is a </a:t>
            </a:r>
            <a:r>
              <a:rPr lang="en-US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useful </a:t>
            </a:r>
            <a:r>
              <a:rPr lang="en-US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approach for handling important transitions in our life</a:t>
            </a:r>
          </a:p>
          <a:p>
            <a:pPr lvl="5">
              <a:buFont typeface="Symbol" pitchFamily="18" charset="2"/>
              <a:buNone/>
              <a:defRPr/>
            </a:pPr>
            <a:r>
              <a:rPr lang="en-US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 illustrated by a case vignette  of Peter</a:t>
            </a:r>
          </a:p>
          <a:p>
            <a:pPr marL="342900" lvl="5" indent="-342900">
              <a:defRPr/>
            </a:pPr>
            <a:endParaRPr lang="en-US" noProof="0" dirty="0" smtClean="0"/>
          </a:p>
          <a:p>
            <a:pPr marL="342900" lvl="5" indent="-342900">
              <a:defRPr/>
            </a:pPr>
            <a:endParaRPr lang="en-US" noProof="0" dirty="0" smtClean="0"/>
          </a:p>
          <a:p>
            <a:pPr marL="342900" lvl="5" indent="-342900">
              <a:defRPr/>
            </a:pPr>
            <a:endParaRPr lang="en-US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313" y="1125538"/>
            <a:ext cx="8207375" cy="6477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noProof="0" dirty="0" smtClean="0"/>
              <a:t>Topic 2 – The Relevance of Person </a:t>
            </a:r>
            <a:r>
              <a:rPr lang="en-US" noProof="0" dirty="0" err="1" smtClean="0"/>
              <a:t>Centred</a:t>
            </a:r>
            <a:r>
              <a:rPr lang="en-US" noProof="0" dirty="0" smtClean="0"/>
              <a:t> Planning for  Older People  with Intellectual Disability</a:t>
            </a:r>
            <a:endParaRPr lang="en-US" noProof="0" dirty="0"/>
          </a:p>
        </p:txBody>
      </p:sp>
      <p:sp>
        <p:nvSpPr>
          <p:cNvPr id="11266" name="Inhaltsplatzhalter 2"/>
          <p:cNvSpPr>
            <a:spLocks noGrp="1"/>
          </p:cNvSpPr>
          <p:nvPr>
            <p:ph idx="10"/>
          </p:nvPr>
        </p:nvSpPr>
        <p:spPr bwMode="auto">
          <a:xfrm>
            <a:off x="468313" y="1844674"/>
            <a:ext cx="8207375" cy="424862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noProof="0" dirty="0" smtClean="0"/>
              <a:t>Biographical work with older people with ID                         </a:t>
            </a:r>
          </a:p>
          <a:p>
            <a:pPr lvl="6">
              <a:lnSpc>
                <a:spcPct val="80000"/>
              </a:lnSpc>
            </a:pPr>
            <a:r>
              <a:rPr lang="en-US" sz="16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 aspects</a:t>
            </a:r>
          </a:p>
          <a:p>
            <a:pPr lvl="6">
              <a:lnSpc>
                <a:spcPct val="80000"/>
              </a:lnSpc>
            </a:pPr>
            <a:r>
              <a:rPr lang="en-US" sz="16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life story books</a:t>
            </a:r>
          </a:p>
          <a:p>
            <a:pPr marL="354013" lvl="4" indent="0" eaLnBrk="1" hangingPunct="1">
              <a:lnSpc>
                <a:spcPct val="80000"/>
              </a:lnSpc>
              <a:buNone/>
            </a:pPr>
            <a:endParaRPr lang="en-US" sz="1400" noProof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noProof="0" dirty="0" smtClean="0"/>
              <a:t>Different tools in person </a:t>
            </a:r>
            <a:r>
              <a:rPr lang="en-US" sz="1800" noProof="0" dirty="0" err="1" smtClean="0"/>
              <a:t>centred</a:t>
            </a:r>
            <a:r>
              <a:rPr lang="en-US" sz="1800" noProof="0" dirty="0" smtClean="0"/>
              <a:t> thinking and </a:t>
            </a:r>
            <a:r>
              <a:rPr lang="en-US" sz="1800" noProof="0" dirty="0" smtClean="0"/>
              <a:t>planning</a:t>
            </a:r>
          </a:p>
          <a:p>
            <a:pPr lvl="6">
              <a:lnSpc>
                <a:spcPct val="80000"/>
              </a:lnSpc>
            </a:pPr>
            <a:r>
              <a:rPr lang="en-US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en-US" sz="16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 to“ and „important for“ a person</a:t>
            </a:r>
            <a:endParaRPr lang="en-US" sz="4000" noProof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6">
              <a:lnSpc>
                <a:spcPct val="80000"/>
              </a:lnSpc>
            </a:pPr>
            <a:r>
              <a:rPr lang="en-US" sz="16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one page </a:t>
            </a:r>
            <a:r>
              <a:rPr lang="en-US" sz="16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profile</a:t>
            </a:r>
          </a:p>
          <a:p>
            <a:pPr marL="719137" lvl="6" indent="0">
              <a:lnSpc>
                <a:spcPct val="80000"/>
              </a:lnSpc>
              <a:buNone/>
            </a:pPr>
            <a:endParaRPr lang="en-US" sz="1600" noProof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noProof="0" dirty="0" smtClean="0"/>
              <a:t>Person </a:t>
            </a:r>
            <a:r>
              <a:rPr lang="en-US" sz="1800" noProof="0" dirty="0" err="1" smtClean="0"/>
              <a:t>centred</a:t>
            </a:r>
            <a:r>
              <a:rPr lang="en-US" sz="1800" noProof="0" dirty="0" smtClean="0"/>
              <a:t> future planning : the role of a circle of support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noProof="0" dirty="0" smtClean="0"/>
              <a:t>Person </a:t>
            </a:r>
            <a:r>
              <a:rPr lang="en-US" sz="1800" noProof="0" dirty="0" err="1" smtClean="0"/>
              <a:t>centred</a:t>
            </a:r>
            <a:r>
              <a:rPr lang="en-US" sz="1800" noProof="0" dirty="0" smtClean="0"/>
              <a:t> care planning : a model of good support for people with dementia (</a:t>
            </a:r>
            <a:r>
              <a:rPr lang="en-US" sz="1800" noProof="0" dirty="0" err="1" smtClean="0"/>
              <a:t>Kitwood</a:t>
            </a:r>
            <a:r>
              <a:rPr lang="en-US" sz="1800" noProof="0" dirty="0" smtClean="0"/>
              <a:t>)</a:t>
            </a:r>
            <a:r>
              <a:rPr lang="en-US" sz="700" noProof="0" dirty="0" smtClean="0"/>
              <a:t>     	</a:t>
            </a:r>
          </a:p>
          <a:p>
            <a:pPr lvl="6">
              <a:lnSpc>
                <a:spcPct val="80000"/>
              </a:lnSpc>
            </a:pPr>
            <a:r>
              <a:rPr lang="en-US" sz="16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personhood</a:t>
            </a:r>
          </a:p>
          <a:p>
            <a:pPr lvl="6">
              <a:lnSpc>
                <a:spcPct val="80000"/>
              </a:lnSpc>
            </a:pPr>
            <a:r>
              <a:rPr lang="en-US" sz="20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 elements : inclusion, care, identity, </a:t>
            </a:r>
            <a:r>
              <a:rPr lang="en-US" sz="16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occupation</a:t>
            </a:r>
            <a:r>
              <a:rPr lang="en-US" sz="20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attachment</a:t>
            </a:r>
            <a:r>
              <a:rPr lang="en-US" sz="11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0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2" eaLnBrk="1" hangingPunct="1">
              <a:lnSpc>
                <a:spcPct val="80000"/>
              </a:lnSpc>
              <a:buFont typeface="Arial" charset="0"/>
              <a:buNone/>
            </a:pPr>
            <a:endParaRPr lang="en-US" sz="1600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TOPIC 3 – Person </a:t>
            </a:r>
            <a:r>
              <a:rPr lang="en-US" noProof="0" dirty="0" err="1" smtClean="0"/>
              <a:t>Centred</a:t>
            </a:r>
            <a:r>
              <a:rPr lang="en-US" noProof="0" dirty="0" smtClean="0"/>
              <a:t> Approach and Staff Attitudes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0"/>
          </p:nvPr>
        </p:nvSpPr>
        <p:spPr>
          <a:xfrm>
            <a:off x="467544" y="1844824"/>
            <a:ext cx="8208912" cy="403244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noProof="0" dirty="0" smtClean="0"/>
              <a:t>Whatever technical skills we have, our attitude towards a person with ID is the BASE or our approach.</a:t>
            </a:r>
          </a:p>
          <a:p>
            <a:pPr marL="0" indent="0">
              <a:buNone/>
            </a:pPr>
            <a:r>
              <a:rPr lang="en-US" noProof="0" dirty="0" smtClean="0"/>
              <a:t>     The third </a:t>
            </a:r>
            <a:r>
              <a:rPr lang="en-US" noProof="0" dirty="0" err="1" smtClean="0"/>
              <a:t>topis</a:t>
            </a:r>
            <a:r>
              <a:rPr lang="en-US" noProof="0" dirty="0" smtClean="0"/>
              <a:t> deals with basic attitudes underlying our work :</a:t>
            </a:r>
          </a:p>
          <a:p>
            <a:pPr lvl="6"/>
            <a:r>
              <a:rPr lang="en-US" sz="2000" noProof="0" dirty="0" smtClean="0"/>
              <a:t>Openness</a:t>
            </a:r>
          </a:p>
          <a:p>
            <a:pPr lvl="6"/>
            <a:r>
              <a:rPr lang="en-US" sz="2000" noProof="0" dirty="0" smtClean="0"/>
              <a:t>Willingness to explore instead of judgment</a:t>
            </a:r>
          </a:p>
          <a:p>
            <a:pPr lvl="6"/>
            <a:r>
              <a:rPr lang="en-US" sz="2000" noProof="0" dirty="0" smtClean="0"/>
              <a:t>Respect for the uniqueness of a person</a:t>
            </a:r>
          </a:p>
          <a:p>
            <a:pPr lvl="6"/>
            <a:r>
              <a:rPr lang="en-US" sz="2000" noProof="0" dirty="0" smtClean="0"/>
              <a:t>Respect for specific aspects of coping of a person with ID</a:t>
            </a:r>
          </a:p>
          <a:p>
            <a:pPr lvl="6"/>
            <a:r>
              <a:rPr lang="en-US" sz="2000" noProof="0" dirty="0" smtClean="0"/>
              <a:t>Empathy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noProof="0" dirty="0" smtClean="0"/>
              <a:t>Case vignettes : Video Roleplaying with an actor</a:t>
            </a:r>
          </a:p>
          <a:p>
            <a:pPr lvl="6"/>
            <a:r>
              <a:rPr lang="en-US" sz="2100" noProof="0" dirty="0" smtClean="0"/>
              <a:t>Dealing with old age</a:t>
            </a:r>
          </a:p>
          <a:p>
            <a:pPr lvl="6"/>
            <a:r>
              <a:rPr lang="en-US" sz="2100" noProof="0" dirty="0" smtClean="0"/>
              <a:t>Dealing with dying and fear of death</a:t>
            </a:r>
          </a:p>
          <a:p>
            <a:pPr lvl="6"/>
            <a:r>
              <a:rPr lang="en-US" sz="2100" noProof="0" dirty="0" smtClean="0"/>
              <a:t>Dealing with grief</a:t>
            </a:r>
          </a:p>
          <a:p>
            <a:pPr marL="0" indent="0">
              <a:buNone/>
            </a:pPr>
            <a:endParaRPr lang="en-US" noProof="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455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ctrTitle"/>
          </p:nvPr>
        </p:nvSpPr>
        <p:spPr>
          <a:xfrm>
            <a:off x="468313" y="1125538"/>
            <a:ext cx="8207375" cy="647700"/>
          </a:xfrm>
        </p:spPr>
        <p:txBody>
          <a:bodyPr/>
          <a:lstStyle/>
          <a:p>
            <a:pPr eaLnBrk="1" hangingPunct="1"/>
            <a:r>
              <a:rPr lang="en-US" noProof="0" dirty="0" smtClean="0">
                <a:latin typeface="Arial" charset="0"/>
                <a:cs typeface="Arial" charset="0"/>
              </a:rPr>
              <a:t>Strengths of the Module</a:t>
            </a:r>
          </a:p>
        </p:txBody>
      </p:sp>
      <p:sp>
        <p:nvSpPr>
          <p:cNvPr id="13314" name="Inhaltsplatzhalter 2"/>
          <p:cNvSpPr>
            <a:spLocks noGrp="1"/>
          </p:cNvSpPr>
          <p:nvPr>
            <p:ph idx="10"/>
          </p:nvPr>
        </p:nvSpPr>
        <p:spPr bwMode="auto">
          <a:xfrm>
            <a:off x="468313" y="1844674"/>
            <a:ext cx="8207375" cy="4032597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900" noProof="0" dirty="0" smtClean="0">
                <a:latin typeface="Arial" charset="0"/>
                <a:cs typeface="Arial" charset="0"/>
              </a:rPr>
              <a:t>Original </a:t>
            </a:r>
          </a:p>
          <a:p>
            <a:pPr marL="0" lvl="3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1900" noProof="0" dirty="0" smtClean="0"/>
              <a:t>     The method to explain the person </a:t>
            </a:r>
            <a:r>
              <a:rPr lang="en-US" sz="1900" noProof="0" dirty="0" err="1" smtClean="0"/>
              <a:t>centred</a:t>
            </a:r>
            <a:r>
              <a:rPr lang="en-US" sz="1900" noProof="0" dirty="0" smtClean="0"/>
              <a:t> approach, thinking and    </a:t>
            </a:r>
          </a:p>
          <a:p>
            <a:pPr marL="0" lvl="3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1900" noProof="0" dirty="0" smtClean="0"/>
              <a:t>     future planning trough the module</a:t>
            </a:r>
          </a:p>
          <a:p>
            <a:pPr marL="0" lvl="3" indent="0" eaLnBrk="1" hangingPunct="1">
              <a:lnSpc>
                <a:spcPct val="90000"/>
              </a:lnSpc>
              <a:buFont typeface="Arial" charset="0"/>
              <a:buNone/>
            </a:pPr>
            <a:endParaRPr lang="en-US" sz="1900" noProof="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900" noProof="0" dirty="0" smtClean="0">
                <a:latin typeface="Arial" charset="0"/>
                <a:cs typeface="Arial" charset="0"/>
              </a:rPr>
              <a:t>Related to practice</a:t>
            </a:r>
          </a:p>
          <a:p>
            <a:pPr marL="376238" lvl="4" indent="0" eaLnBrk="1" hangingPunct="1">
              <a:lnSpc>
                <a:spcPct val="90000"/>
              </a:lnSpc>
              <a:buFont typeface="Symbol" pitchFamily="18" charset="2"/>
              <a:buNone/>
              <a:tabLst/>
            </a:pPr>
            <a:r>
              <a:rPr lang="en-US" sz="1900" noProof="0" dirty="0" smtClean="0"/>
              <a:t>Acquaintance of different tools of the PCP, the care givers have the opportunity to test  this tools starting from their own environment and work field</a:t>
            </a:r>
          </a:p>
          <a:p>
            <a:pPr marL="376238" lvl="4" indent="0" eaLnBrk="1" hangingPunct="1">
              <a:lnSpc>
                <a:spcPct val="90000"/>
              </a:lnSpc>
              <a:buFont typeface="Symbol" pitchFamily="18" charset="2"/>
              <a:buNone/>
              <a:tabLst/>
            </a:pPr>
            <a:endParaRPr lang="en-US" sz="1900" noProof="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900" noProof="0" dirty="0" smtClean="0">
                <a:latin typeface="Arial" charset="0"/>
                <a:cs typeface="Arial" charset="0"/>
              </a:rPr>
              <a:t>Visualization</a:t>
            </a:r>
          </a:p>
          <a:p>
            <a:pPr marL="376238" lvl="4" indent="0" eaLnBrk="1" hangingPunct="1">
              <a:lnSpc>
                <a:spcPct val="90000"/>
              </a:lnSpc>
              <a:buFont typeface="Symbol" pitchFamily="18" charset="2"/>
              <a:buNone/>
              <a:tabLst/>
            </a:pPr>
            <a:r>
              <a:rPr lang="en-US" sz="1900" noProof="0" dirty="0" smtClean="0"/>
              <a:t>Using Video role-playing to demonstrate how to apply basic  attitudes  in various situations in the support of older people</a:t>
            </a:r>
            <a:endParaRPr lang="en-US" sz="1900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e Legende 5"/>
          <p:cNvSpPr/>
          <p:nvPr/>
        </p:nvSpPr>
        <p:spPr>
          <a:xfrm>
            <a:off x="468313" y="1196975"/>
            <a:ext cx="8135937" cy="4103688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6000" b="1" i="1" dirty="0" err="1">
                <a:solidFill>
                  <a:schemeClr val="accent2"/>
                </a:solidFill>
                <a:latin typeface="Bodoni MT" pitchFamily="18" charset="0"/>
              </a:rPr>
              <a:t>Thank</a:t>
            </a:r>
            <a:r>
              <a:rPr lang="de-DE" sz="6000" b="1" i="1" dirty="0">
                <a:solidFill>
                  <a:schemeClr val="accent2"/>
                </a:solidFill>
                <a:latin typeface="Bodoni MT" pitchFamily="18" charset="0"/>
              </a:rPr>
              <a:t> </a:t>
            </a:r>
            <a:r>
              <a:rPr lang="de-DE" sz="6000" b="1" i="1" dirty="0" err="1">
                <a:solidFill>
                  <a:schemeClr val="accent2"/>
                </a:solidFill>
                <a:latin typeface="Bodoni MT" pitchFamily="18" charset="0"/>
              </a:rPr>
              <a:t>you</a:t>
            </a:r>
            <a:r>
              <a:rPr lang="de-DE" sz="6000" b="1" i="1" dirty="0">
                <a:solidFill>
                  <a:schemeClr val="accent2"/>
                </a:solidFill>
                <a:latin typeface="Bodoni MT" pitchFamily="18" charset="0"/>
              </a:rPr>
              <a:t>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i="1" dirty="0" err="1">
                <a:solidFill>
                  <a:schemeClr val="tx1"/>
                </a:solidFill>
                <a:latin typeface="Bodoni MT" pitchFamily="18" charset="0"/>
              </a:rPr>
              <a:t>Please</a:t>
            </a:r>
            <a:r>
              <a:rPr lang="de-DE" sz="2000" i="1" dirty="0">
                <a:solidFill>
                  <a:schemeClr val="tx1"/>
                </a:solidFill>
                <a:latin typeface="Bodoni MT" pitchFamily="18" charset="0"/>
              </a:rPr>
              <a:t> </a:t>
            </a:r>
            <a:r>
              <a:rPr lang="de-DE" sz="2000" i="1" dirty="0" err="1">
                <a:solidFill>
                  <a:schemeClr val="tx1"/>
                </a:solidFill>
                <a:latin typeface="Bodoni MT" pitchFamily="18" charset="0"/>
              </a:rPr>
              <a:t>submit</a:t>
            </a:r>
            <a:r>
              <a:rPr lang="de-DE" sz="2000" i="1" dirty="0">
                <a:solidFill>
                  <a:schemeClr val="tx1"/>
                </a:solidFill>
                <a:latin typeface="Bodoni MT" pitchFamily="18" charset="0"/>
              </a:rPr>
              <a:t> </a:t>
            </a:r>
            <a:r>
              <a:rPr lang="de-DE" sz="2000" i="1" dirty="0" err="1">
                <a:solidFill>
                  <a:schemeClr val="tx1"/>
                </a:solidFill>
                <a:latin typeface="Bodoni MT" pitchFamily="18" charset="0"/>
              </a:rPr>
              <a:t>the</a:t>
            </a:r>
            <a:r>
              <a:rPr lang="de-DE" sz="2000" i="1" dirty="0">
                <a:solidFill>
                  <a:schemeClr val="tx1"/>
                </a:solidFill>
                <a:latin typeface="Bodoni MT" pitchFamily="18" charset="0"/>
              </a:rPr>
              <a:t> </a:t>
            </a:r>
            <a:r>
              <a:rPr lang="de-DE" sz="2000" i="1" dirty="0" err="1">
                <a:solidFill>
                  <a:schemeClr val="tx1"/>
                </a:solidFill>
                <a:latin typeface="Bodoni MT" pitchFamily="18" charset="0"/>
              </a:rPr>
              <a:t>module</a:t>
            </a:r>
            <a:r>
              <a:rPr lang="de-DE" sz="2000" i="1" dirty="0">
                <a:solidFill>
                  <a:schemeClr val="tx1"/>
                </a:solidFill>
                <a:latin typeface="Bodoni MT" pitchFamily="18" charset="0"/>
              </a:rPr>
              <a:t> </a:t>
            </a:r>
            <a:r>
              <a:rPr lang="de-DE" sz="2000" i="1" dirty="0" err="1">
                <a:solidFill>
                  <a:schemeClr val="tx1"/>
                </a:solidFill>
                <a:latin typeface="Bodoni MT" pitchFamily="18" charset="0"/>
              </a:rPr>
              <a:t>presentation</a:t>
            </a:r>
            <a:r>
              <a:rPr lang="de-DE" sz="2000" i="1" dirty="0">
                <a:solidFill>
                  <a:schemeClr val="tx1"/>
                </a:solidFill>
                <a:latin typeface="Bodoni MT" pitchFamily="18" charset="0"/>
              </a:rPr>
              <a:t> </a:t>
            </a:r>
            <a:r>
              <a:rPr lang="de-DE" sz="2000" i="1" dirty="0" err="1">
                <a:solidFill>
                  <a:schemeClr val="tx1"/>
                </a:solidFill>
                <a:latin typeface="Bodoni MT" pitchFamily="18" charset="0"/>
              </a:rPr>
              <a:t>as</a:t>
            </a:r>
            <a:r>
              <a:rPr lang="de-DE" sz="2000" i="1" dirty="0">
                <a:solidFill>
                  <a:schemeClr val="tx1"/>
                </a:solidFill>
                <a:latin typeface="Bodoni MT" pitchFamily="18" charset="0"/>
              </a:rPr>
              <a:t> a .</a:t>
            </a:r>
            <a:r>
              <a:rPr lang="de-DE" sz="2000" i="1" dirty="0" err="1">
                <a:solidFill>
                  <a:schemeClr val="tx1"/>
                </a:solidFill>
                <a:latin typeface="Bodoni MT" pitchFamily="18" charset="0"/>
              </a:rPr>
              <a:t>pptx</a:t>
            </a:r>
            <a:r>
              <a:rPr lang="de-DE" sz="2000" i="1" dirty="0">
                <a:solidFill>
                  <a:schemeClr val="tx1"/>
                </a:solidFill>
                <a:latin typeface="Bodoni MT" pitchFamily="18" charset="0"/>
              </a:rPr>
              <a:t> </a:t>
            </a:r>
            <a:r>
              <a:rPr lang="de-DE" sz="2000" i="1" dirty="0" err="1">
                <a:solidFill>
                  <a:schemeClr val="tx1"/>
                </a:solidFill>
                <a:latin typeface="Bodoni MT" pitchFamily="18" charset="0"/>
              </a:rPr>
              <a:t>file</a:t>
            </a:r>
            <a:r>
              <a:rPr lang="de-DE" sz="2000" i="1" dirty="0">
                <a:solidFill>
                  <a:schemeClr val="tx1"/>
                </a:solidFill>
                <a:latin typeface="Bodoni MT" pitchFamily="18" charset="0"/>
              </a:rPr>
              <a:t> </a:t>
            </a:r>
            <a:r>
              <a:rPr lang="de-DE" sz="2000" i="1" dirty="0" err="1">
                <a:solidFill>
                  <a:schemeClr val="tx1"/>
                </a:solidFill>
                <a:latin typeface="Bodoni MT" pitchFamily="18" charset="0"/>
              </a:rPr>
              <a:t>to</a:t>
            </a:r>
            <a:endParaRPr lang="de-DE" sz="2000" i="1" dirty="0">
              <a:solidFill>
                <a:schemeClr val="tx1"/>
              </a:solidFill>
              <a:latin typeface="Bodoni MT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i="1" dirty="0">
                <a:solidFill>
                  <a:schemeClr val="tx1"/>
                </a:solidFill>
                <a:latin typeface="Bodoni MT" pitchFamily="18" charset="0"/>
              </a:rPr>
              <a:t>Daniela </a:t>
            </a:r>
            <a:r>
              <a:rPr lang="de-DE" sz="2000" i="1" dirty="0" err="1">
                <a:solidFill>
                  <a:schemeClr val="tx1"/>
                </a:solidFill>
                <a:latin typeface="Bodoni MT" pitchFamily="18" charset="0"/>
              </a:rPr>
              <a:t>Janeva</a:t>
            </a:r>
            <a:r>
              <a:rPr lang="de-DE" sz="2000" i="1" dirty="0">
                <a:solidFill>
                  <a:schemeClr val="tx1"/>
                </a:solidFill>
                <a:latin typeface="Bodoni MT" pitchFamily="18" charset="0"/>
              </a:rPr>
              <a:t> (</a:t>
            </a:r>
            <a:r>
              <a:rPr lang="de-DE" sz="2000" i="1" dirty="0">
                <a:solidFill>
                  <a:schemeClr val="tx1"/>
                </a:solidFill>
                <a:latin typeface="Bodoni MT" pitchFamily="18" charset="0"/>
                <a:hlinkClick r:id="rId2"/>
              </a:rPr>
              <a:t>agid@agid-project.eu</a:t>
            </a:r>
            <a:r>
              <a:rPr lang="de-DE" sz="2000" i="1" dirty="0">
                <a:solidFill>
                  <a:schemeClr val="tx1"/>
                </a:solidFill>
                <a:latin typeface="Bodoni MT" pitchFamily="18" charset="0"/>
              </a:rPr>
              <a:t>) </a:t>
            </a:r>
            <a:r>
              <a:rPr lang="de-DE" sz="2000" i="1" dirty="0" err="1">
                <a:solidFill>
                  <a:schemeClr val="tx1"/>
                </a:solidFill>
                <a:latin typeface="Bodoni MT" pitchFamily="18" charset="0"/>
              </a:rPr>
              <a:t>and</a:t>
            </a:r>
            <a:endParaRPr lang="de-DE" sz="2000" i="1" dirty="0">
              <a:solidFill>
                <a:schemeClr val="tx1"/>
              </a:solidFill>
              <a:latin typeface="Bodoni MT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i="1" dirty="0">
                <a:solidFill>
                  <a:schemeClr val="tx1"/>
                </a:solidFill>
                <a:latin typeface="Bodoni MT" pitchFamily="18" charset="0"/>
              </a:rPr>
              <a:t> Andreas Kocman (</a:t>
            </a:r>
            <a:r>
              <a:rPr lang="de-DE" sz="2000" i="1" dirty="0">
                <a:solidFill>
                  <a:schemeClr val="tx1"/>
                </a:solidFill>
                <a:latin typeface="Bodoni MT" pitchFamily="18" charset="0"/>
                <a:hlinkClick r:id="rId3"/>
              </a:rPr>
              <a:t>andreas.kocman@univie.ac.at</a:t>
            </a:r>
            <a:r>
              <a:rPr lang="de-DE" sz="2000" i="1" dirty="0">
                <a:solidFill>
                  <a:schemeClr val="tx1"/>
                </a:solidFill>
                <a:latin typeface="Bodoni MT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rlage AGI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923</Words>
  <Application>Microsoft Office PowerPoint</Application>
  <PresentationFormat>Bildschirmpräsentation (4:3)</PresentationFormat>
  <Paragraphs>110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Vorlage AGID</vt:lpstr>
      <vt:lpstr>Person Centred Planning with  Older People with Intellectual Disability (ID)</vt:lpstr>
      <vt:lpstr>Aims of the Module</vt:lpstr>
      <vt:lpstr>Learning Outcomes and Competencies</vt:lpstr>
      <vt:lpstr>Structure of the Module</vt:lpstr>
      <vt:lpstr>Topic 1 – Introduction to Person Centred Planning</vt:lpstr>
      <vt:lpstr>Topic 2 – The Relevance of Person Centred Planning for  Older People  with Intellectual Disability</vt:lpstr>
      <vt:lpstr>TOPIC 3 – Person Centred Approach and Staff Attitudes</vt:lpstr>
      <vt:lpstr>Strengths of the Module</vt:lpstr>
      <vt:lpstr>PowerPoint-Präsentation</vt:lpstr>
    </vt:vector>
  </TitlesOfParts>
  <Company>Universität Wien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kocmana7</dc:creator>
  <cp:lastModifiedBy>Jaakie</cp:lastModifiedBy>
  <cp:revision>179</cp:revision>
  <cp:lastPrinted>2012-06-14T12:02:13Z</cp:lastPrinted>
  <dcterms:created xsi:type="dcterms:W3CDTF">2012-06-06T11:16:44Z</dcterms:created>
  <dcterms:modified xsi:type="dcterms:W3CDTF">2014-02-01T12:37:56Z</dcterms:modified>
</cp:coreProperties>
</file>