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2" r:id="rId7"/>
    <p:sldId id="267" r:id="rId8"/>
    <p:sldId id="268" r:id="rId9"/>
    <p:sldId id="260" r:id="rId10"/>
    <p:sldId id="265" r:id="rId11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07" autoAdjust="0"/>
    <p:restoredTop sz="86458" autoAdjust="0"/>
  </p:normalViewPr>
  <p:slideViewPr>
    <p:cSldViewPr>
      <p:cViewPr>
        <p:scale>
          <a:sx n="86" d="100"/>
          <a:sy n="86" d="100"/>
        </p:scale>
        <p:origin x="-13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02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3330" y="-12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774C9B-1FAF-4A49-94E3-DF329BFCBF49}" type="doc">
      <dgm:prSet loTypeId="urn:diagrams.loki3.com/BracketList+Icon#4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ABE6B653-D8CF-4426-899B-C9C532FF37E1}">
      <dgm:prSet phldrT="[Text]"/>
      <dgm:spPr/>
      <dgm:t>
        <a:bodyPr/>
        <a:lstStyle/>
        <a:p>
          <a:r>
            <a:rPr lang="en-US" b="1" noProof="0" dirty="0" smtClean="0"/>
            <a:t>I. </a:t>
          </a:r>
          <a:r>
            <a:rPr lang="en-US" b="1" noProof="0" dirty="0" smtClean="0"/>
            <a:t>What is ageing ? </a:t>
          </a:r>
          <a:endParaRPr lang="en-US" b="1" noProof="0" dirty="0" smtClean="0"/>
        </a:p>
        <a:p>
          <a:r>
            <a:rPr lang="en-US" b="1" noProof="0" dirty="0" smtClean="0"/>
            <a:t> </a:t>
          </a:r>
          <a:endParaRPr lang="en-US" noProof="0" dirty="0"/>
        </a:p>
      </dgm:t>
    </dgm:pt>
    <dgm:pt modelId="{FFC375D0-EF1A-448E-9F97-7306752E6345}" type="parTrans" cxnId="{FFA2D029-CE2E-4172-8902-B2171CF89534}">
      <dgm:prSet/>
      <dgm:spPr/>
      <dgm:t>
        <a:bodyPr/>
        <a:lstStyle/>
        <a:p>
          <a:endParaRPr lang="de-DE"/>
        </a:p>
      </dgm:t>
    </dgm:pt>
    <dgm:pt modelId="{74C656AF-D92C-430D-890D-F38B38C4B0BC}" type="sibTrans" cxnId="{FFA2D029-CE2E-4172-8902-B2171CF89534}">
      <dgm:prSet/>
      <dgm:spPr/>
      <dgm:t>
        <a:bodyPr/>
        <a:lstStyle/>
        <a:p>
          <a:endParaRPr lang="de-DE"/>
        </a:p>
      </dgm:t>
    </dgm:pt>
    <dgm:pt modelId="{616BBA85-BDB3-4ED8-97F0-D45C913B2969}">
      <dgm:prSet phldrT="[Text]"/>
      <dgm:spPr/>
      <dgm:t>
        <a:bodyPr/>
        <a:lstStyle/>
        <a:p>
          <a:r>
            <a:rPr lang="en-US" b="1" noProof="0" dirty="0" smtClean="0"/>
            <a:t>II. </a:t>
          </a:r>
          <a:r>
            <a:rPr lang="en-US" b="1" noProof="0" dirty="0" smtClean="0"/>
            <a:t>Social construction of ageing</a:t>
          </a:r>
          <a:endParaRPr lang="en-US" b="1" noProof="0" dirty="0"/>
        </a:p>
      </dgm:t>
    </dgm:pt>
    <dgm:pt modelId="{51FB3219-6695-4530-BA73-F0E49037CBDB}" type="parTrans" cxnId="{856BFA40-AB9E-4490-89D6-FC9C3FAF6D16}">
      <dgm:prSet/>
      <dgm:spPr/>
      <dgm:t>
        <a:bodyPr/>
        <a:lstStyle/>
        <a:p>
          <a:endParaRPr lang="de-DE"/>
        </a:p>
      </dgm:t>
    </dgm:pt>
    <dgm:pt modelId="{C5382F26-2645-4F7E-95EC-77F69795749F}" type="sibTrans" cxnId="{856BFA40-AB9E-4490-89D6-FC9C3FAF6D16}">
      <dgm:prSet/>
      <dgm:spPr/>
      <dgm:t>
        <a:bodyPr/>
        <a:lstStyle/>
        <a:p>
          <a:endParaRPr lang="de-DE"/>
        </a:p>
      </dgm:t>
    </dgm:pt>
    <dgm:pt modelId="{6D6A9CF3-2E96-40A8-9B6F-D52B8565E31F}">
      <dgm:prSet phldrT="[Text]"/>
      <dgm:spPr/>
      <dgm:t>
        <a:bodyPr/>
        <a:lstStyle/>
        <a:p>
          <a:r>
            <a:rPr lang="en-US" b="1" noProof="0" dirty="0" smtClean="0"/>
            <a:t>IV Caring for older people with ID </a:t>
          </a:r>
          <a:endParaRPr lang="en-US" b="1" noProof="0" dirty="0"/>
        </a:p>
      </dgm:t>
    </dgm:pt>
    <dgm:pt modelId="{E47DEAEC-3459-4AE9-8872-BFEFFFB2543E}" type="parTrans" cxnId="{5D7F3C35-C06F-48D6-8C00-77A77E1AEA48}">
      <dgm:prSet/>
      <dgm:spPr/>
      <dgm:t>
        <a:bodyPr/>
        <a:lstStyle/>
        <a:p>
          <a:endParaRPr lang="de-DE"/>
        </a:p>
      </dgm:t>
    </dgm:pt>
    <dgm:pt modelId="{0FF6E6B9-4177-4593-9897-393C70AC1182}" type="sibTrans" cxnId="{5D7F3C35-C06F-48D6-8C00-77A77E1AEA48}">
      <dgm:prSet/>
      <dgm:spPr/>
      <dgm:t>
        <a:bodyPr/>
        <a:lstStyle/>
        <a:p>
          <a:endParaRPr lang="de-DE"/>
        </a:p>
      </dgm:t>
    </dgm:pt>
    <dgm:pt modelId="{9EE1B3BF-8873-4288-AEAD-C91F9C3EEAF2}">
      <dgm:prSet phldrT="[Text]"/>
      <dgm:spPr/>
      <dgm:t>
        <a:bodyPr/>
        <a:lstStyle/>
        <a:p>
          <a:endParaRPr lang="en-US" noProof="0" dirty="0"/>
        </a:p>
      </dgm:t>
    </dgm:pt>
    <dgm:pt modelId="{5C5D066B-ECFB-4AA2-B7AC-9020A99D0014}" type="parTrans" cxnId="{4E1E70E2-2F06-40A4-A5BA-8453FF62833C}">
      <dgm:prSet/>
      <dgm:spPr/>
      <dgm:t>
        <a:bodyPr/>
        <a:lstStyle/>
        <a:p>
          <a:endParaRPr lang="de-DE"/>
        </a:p>
      </dgm:t>
    </dgm:pt>
    <dgm:pt modelId="{808476AA-CC8F-4959-9CD6-3309294EFD47}" type="sibTrans" cxnId="{4E1E70E2-2F06-40A4-A5BA-8453FF62833C}">
      <dgm:prSet/>
      <dgm:spPr/>
      <dgm:t>
        <a:bodyPr/>
        <a:lstStyle/>
        <a:p>
          <a:endParaRPr lang="de-DE"/>
        </a:p>
      </dgm:t>
    </dgm:pt>
    <dgm:pt modelId="{430918BE-ED7C-4BFC-BF33-46F9CE71C02B}">
      <dgm:prSet phldrT="[Text]"/>
      <dgm:spPr/>
      <dgm:t>
        <a:bodyPr/>
        <a:lstStyle/>
        <a:p>
          <a:r>
            <a:rPr lang="en-US" noProof="0" dirty="0" smtClean="0"/>
            <a:t> </a:t>
          </a:r>
          <a:endParaRPr lang="en-US" noProof="0" dirty="0"/>
        </a:p>
      </dgm:t>
    </dgm:pt>
    <dgm:pt modelId="{A6198E78-DBFD-4FDA-8463-3B8ED55A59F2}" type="parTrans" cxnId="{19E9B2BE-8A4F-45A5-8C6C-E81BC602DA56}">
      <dgm:prSet/>
      <dgm:spPr/>
      <dgm:t>
        <a:bodyPr/>
        <a:lstStyle/>
        <a:p>
          <a:endParaRPr lang="de-DE"/>
        </a:p>
      </dgm:t>
    </dgm:pt>
    <dgm:pt modelId="{9E6E1BA3-1B47-437D-8C0D-C29A65C8CD23}" type="sibTrans" cxnId="{19E9B2BE-8A4F-45A5-8C6C-E81BC602DA56}">
      <dgm:prSet/>
      <dgm:spPr/>
      <dgm:t>
        <a:bodyPr/>
        <a:lstStyle/>
        <a:p>
          <a:endParaRPr lang="de-DE"/>
        </a:p>
      </dgm:t>
    </dgm:pt>
    <dgm:pt modelId="{23D23DD1-E2FC-449A-BCA8-29DF96A61A83}">
      <dgm:prSet phldrT="[Text]"/>
      <dgm:spPr/>
      <dgm:t>
        <a:bodyPr/>
        <a:lstStyle/>
        <a:p>
          <a:r>
            <a:rPr lang="en-US" b="1" noProof="0" smtClean="0"/>
            <a:t>Introduction</a:t>
          </a:r>
          <a:endParaRPr lang="en-US" b="1" noProof="0"/>
        </a:p>
      </dgm:t>
    </dgm:pt>
    <dgm:pt modelId="{765428BB-78C0-4F5B-A8AE-DA22C40267C2}" type="parTrans" cxnId="{FF19596C-E043-40B3-B8EC-696A22424D70}">
      <dgm:prSet/>
      <dgm:spPr/>
      <dgm:t>
        <a:bodyPr/>
        <a:lstStyle/>
        <a:p>
          <a:endParaRPr lang="de-DE"/>
        </a:p>
      </dgm:t>
    </dgm:pt>
    <dgm:pt modelId="{80E04989-FBC0-4EA6-99C7-B5EB6588C36C}" type="sibTrans" cxnId="{FF19596C-E043-40B3-B8EC-696A22424D70}">
      <dgm:prSet/>
      <dgm:spPr/>
      <dgm:t>
        <a:bodyPr/>
        <a:lstStyle/>
        <a:p>
          <a:endParaRPr lang="de-DE"/>
        </a:p>
      </dgm:t>
    </dgm:pt>
    <dgm:pt modelId="{20FB79B6-B068-4CCE-ABBA-E8676707C0F5}">
      <dgm:prSet phldrT="[Text]"/>
      <dgm:spPr/>
      <dgm:t>
        <a:bodyPr/>
        <a:lstStyle/>
        <a:p>
          <a:r>
            <a:rPr lang="en-US" noProof="0" dirty="0" smtClean="0"/>
            <a:t> </a:t>
          </a:r>
          <a:endParaRPr lang="en-US" noProof="0" dirty="0"/>
        </a:p>
      </dgm:t>
    </dgm:pt>
    <dgm:pt modelId="{531086FA-5D60-40C1-9740-2628E434F78C}" type="parTrans" cxnId="{4FC7B837-4B09-41E1-B4F0-11A027B9FA9F}">
      <dgm:prSet/>
      <dgm:spPr/>
      <dgm:t>
        <a:bodyPr/>
        <a:lstStyle/>
        <a:p>
          <a:endParaRPr lang="de-DE"/>
        </a:p>
      </dgm:t>
    </dgm:pt>
    <dgm:pt modelId="{F394D56A-B241-4F52-8978-BAA20A1AB1F0}" type="sibTrans" cxnId="{4FC7B837-4B09-41E1-B4F0-11A027B9FA9F}">
      <dgm:prSet/>
      <dgm:spPr/>
      <dgm:t>
        <a:bodyPr/>
        <a:lstStyle/>
        <a:p>
          <a:endParaRPr lang="de-DE"/>
        </a:p>
      </dgm:t>
    </dgm:pt>
    <dgm:pt modelId="{38F848A1-CAC0-4792-BA4C-807C72ACE265}">
      <dgm:prSet phldrT="[Text]"/>
      <dgm:spPr/>
      <dgm:t>
        <a:bodyPr/>
        <a:lstStyle/>
        <a:p>
          <a:r>
            <a:rPr lang="en-US" b="1" noProof="0" dirty="0" smtClean="0"/>
            <a:t>III Ageing and Policy Implications </a:t>
          </a:r>
          <a:endParaRPr lang="en-US" b="1" noProof="0" dirty="0"/>
        </a:p>
      </dgm:t>
    </dgm:pt>
    <dgm:pt modelId="{9F830B52-FEC8-4DC3-BF86-6190F126182F}" type="parTrans" cxnId="{1081065B-22AD-45F2-963F-93B220209163}">
      <dgm:prSet/>
      <dgm:spPr/>
      <dgm:t>
        <a:bodyPr/>
        <a:lstStyle/>
        <a:p>
          <a:endParaRPr lang="de-DE"/>
        </a:p>
      </dgm:t>
    </dgm:pt>
    <dgm:pt modelId="{23678BA9-692A-4490-B221-F5ABE4AD4EEF}" type="sibTrans" cxnId="{1081065B-22AD-45F2-963F-93B220209163}">
      <dgm:prSet/>
      <dgm:spPr/>
      <dgm:t>
        <a:bodyPr/>
        <a:lstStyle/>
        <a:p>
          <a:endParaRPr lang="de-DE"/>
        </a:p>
      </dgm:t>
    </dgm:pt>
    <dgm:pt modelId="{9F49D3A2-55AE-4F5A-8AC4-1DCAED2EE566}">
      <dgm:prSet phldrT="[Text]"/>
      <dgm:spPr/>
      <dgm:t>
        <a:bodyPr/>
        <a:lstStyle/>
        <a:p>
          <a:endParaRPr lang="en-US" noProof="0" dirty="0"/>
        </a:p>
      </dgm:t>
    </dgm:pt>
    <dgm:pt modelId="{A4F42F59-C447-46A1-82C3-C625CFB83639}" type="parTrans" cxnId="{F92325CC-D697-4735-82BB-99E976E74EFC}">
      <dgm:prSet/>
      <dgm:spPr/>
      <dgm:t>
        <a:bodyPr/>
        <a:lstStyle/>
        <a:p>
          <a:endParaRPr lang="de-DE"/>
        </a:p>
      </dgm:t>
    </dgm:pt>
    <dgm:pt modelId="{026C1791-75BC-4F74-88A0-1003F76DBCD4}" type="sibTrans" cxnId="{F92325CC-D697-4735-82BB-99E976E74EFC}">
      <dgm:prSet/>
      <dgm:spPr/>
      <dgm:t>
        <a:bodyPr/>
        <a:lstStyle/>
        <a:p>
          <a:endParaRPr lang="de-DE"/>
        </a:p>
      </dgm:t>
    </dgm:pt>
    <dgm:pt modelId="{C9CF2522-59B4-4555-9B62-9DADCF92410A}">
      <dgm:prSet phldrT="[Text]"/>
      <dgm:spPr/>
      <dgm:t>
        <a:bodyPr/>
        <a:lstStyle/>
        <a:p>
          <a:endParaRPr lang="en-US" noProof="0" dirty="0"/>
        </a:p>
      </dgm:t>
    </dgm:pt>
    <dgm:pt modelId="{02C36A71-0423-4331-84C3-CC3B38CDA782}" type="sibTrans" cxnId="{AEABB4A6-AACA-44EB-A0F7-B454C161E8B7}">
      <dgm:prSet/>
      <dgm:spPr/>
      <dgm:t>
        <a:bodyPr/>
        <a:lstStyle/>
        <a:p>
          <a:endParaRPr lang="de-DE"/>
        </a:p>
      </dgm:t>
    </dgm:pt>
    <dgm:pt modelId="{E1F8532C-8E1E-4EE2-BF93-296C680E342A}" type="parTrans" cxnId="{AEABB4A6-AACA-44EB-A0F7-B454C161E8B7}">
      <dgm:prSet/>
      <dgm:spPr/>
      <dgm:t>
        <a:bodyPr/>
        <a:lstStyle/>
        <a:p>
          <a:endParaRPr lang="de-DE"/>
        </a:p>
      </dgm:t>
    </dgm:pt>
    <dgm:pt modelId="{A8C05AF1-49A8-47C8-9D73-F3E4292A373C}">
      <dgm:prSet/>
      <dgm:spPr/>
      <dgm:t>
        <a:bodyPr/>
        <a:lstStyle/>
        <a:p>
          <a:r>
            <a:rPr lang="en-GB" noProof="0" smtClean="0"/>
            <a:t>Aims of the Module</a:t>
          </a:r>
          <a:endParaRPr lang="en-GB" noProof="0" dirty="0"/>
        </a:p>
      </dgm:t>
    </dgm:pt>
    <dgm:pt modelId="{3E36D936-89B2-457B-95E4-08CE23A14918}" type="parTrans" cxnId="{AAB0B255-5ADB-4D4A-B21B-063F5D17D79A}">
      <dgm:prSet/>
      <dgm:spPr/>
      <dgm:t>
        <a:bodyPr/>
        <a:lstStyle/>
        <a:p>
          <a:endParaRPr lang="en-GB"/>
        </a:p>
      </dgm:t>
    </dgm:pt>
    <dgm:pt modelId="{74F8E6BF-FB70-4E87-8DDC-8AE1DDCCD26F}" type="sibTrans" cxnId="{AAB0B255-5ADB-4D4A-B21B-063F5D17D79A}">
      <dgm:prSet/>
      <dgm:spPr/>
      <dgm:t>
        <a:bodyPr/>
        <a:lstStyle/>
        <a:p>
          <a:endParaRPr lang="en-GB"/>
        </a:p>
      </dgm:t>
    </dgm:pt>
    <dgm:pt modelId="{AD8AF5C9-888A-4B16-8371-2CB594230083}">
      <dgm:prSet/>
      <dgm:spPr/>
      <dgm:t>
        <a:bodyPr/>
        <a:lstStyle/>
        <a:p>
          <a:r>
            <a:rPr lang="en-GB" noProof="0" smtClean="0"/>
            <a:t>Overview: The Structure of the Module</a:t>
          </a:r>
          <a:endParaRPr lang="en-GB" noProof="0" dirty="0"/>
        </a:p>
      </dgm:t>
    </dgm:pt>
    <dgm:pt modelId="{628F954F-F74E-4D07-833E-AC62A5CBEA23}" type="parTrans" cxnId="{7CBA4534-11FC-473D-8718-9B960FF76550}">
      <dgm:prSet/>
      <dgm:spPr/>
      <dgm:t>
        <a:bodyPr/>
        <a:lstStyle/>
        <a:p>
          <a:endParaRPr lang="en-GB"/>
        </a:p>
      </dgm:t>
    </dgm:pt>
    <dgm:pt modelId="{FE8E63CE-A254-4354-AFF0-9099011F0C8F}" type="sibTrans" cxnId="{7CBA4534-11FC-473D-8718-9B960FF76550}">
      <dgm:prSet/>
      <dgm:spPr/>
      <dgm:t>
        <a:bodyPr/>
        <a:lstStyle/>
        <a:p>
          <a:endParaRPr lang="en-GB"/>
        </a:p>
      </dgm:t>
    </dgm:pt>
    <dgm:pt modelId="{79176AAA-A25F-4CC3-9F5C-3F8AFCB50E49}">
      <dgm:prSet/>
      <dgm:spPr/>
      <dgm:t>
        <a:bodyPr/>
        <a:lstStyle/>
        <a:p>
          <a:r>
            <a:rPr lang="en-US" noProof="0" smtClean="0">
              <a:solidFill>
                <a:schemeClr val="bg1"/>
              </a:solidFill>
            </a:rPr>
            <a:t>Ageing Process</a:t>
          </a:r>
          <a:endParaRPr lang="de-DE" dirty="0"/>
        </a:p>
      </dgm:t>
    </dgm:pt>
    <dgm:pt modelId="{86272EF8-9673-43CC-A005-903412D4A580}" type="parTrans" cxnId="{01AA92D4-B34B-4A4E-AC2A-F11C29B4432C}">
      <dgm:prSet/>
      <dgm:spPr/>
      <dgm:t>
        <a:bodyPr/>
        <a:lstStyle/>
        <a:p>
          <a:endParaRPr lang="en-GB"/>
        </a:p>
      </dgm:t>
    </dgm:pt>
    <dgm:pt modelId="{9AEDC6EB-50C5-4319-B5B5-456694797060}" type="sibTrans" cxnId="{01AA92D4-B34B-4A4E-AC2A-F11C29B4432C}">
      <dgm:prSet/>
      <dgm:spPr/>
      <dgm:t>
        <a:bodyPr/>
        <a:lstStyle/>
        <a:p>
          <a:endParaRPr lang="en-GB"/>
        </a:p>
      </dgm:t>
    </dgm:pt>
    <dgm:pt modelId="{226A84CC-A377-42BE-9ADC-9B7CF890944E}">
      <dgm:prSet/>
      <dgm:spPr/>
      <dgm:t>
        <a:bodyPr/>
        <a:lstStyle/>
        <a:p>
          <a:r>
            <a:rPr lang="de-DE" smtClean="0"/>
            <a:t>Ageing concepts </a:t>
          </a:r>
          <a:endParaRPr lang="de-DE" dirty="0"/>
        </a:p>
      </dgm:t>
    </dgm:pt>
    <dgm:pt modelId="{4A48CA2A-4BE5-4BB0-8AB2-6C7DCA306CBE}" type="parTrans" cxnId="{46E43C2A-B550-49DB-A015-B839280E478E}">
      <dgm:prSet/>
      <dgm:spPr/>
      <dgm:t>
        <a:bodyPr/>
        <a:lstStyle/>
        <a:p>
          <a:endParaRPr lang="en-GB"/>
        </a:p>
      </dgm:t>
    </dgm:pt>
    <dgm:pt modelId="{D4D520B1-C6F7-43CE-8786-3F27B270800A}" type="sibTrans" cxnId="{46E43C2A-B550-49DB-A015-B839280E478E}">
      <dgm:prSet/>
      <dgm:spPr/>
      <dgm:t>
        <a:bodyPr/>
        <a:lstStyle/>
        <a:p>
          <a:endParaRPr lang="en-GB"/>
        </a:p>
      </dgm:t>
    </dgm:pt>
    <dgm:pt modelId="{B0C52465-B644-4975-AEC9-7B50B0CBA613}">
      <dgm:prSet/>
      <dgm:spPr/>
      <dgm:t>
        <a:bodyPr/>
        <a:lstStyle/>
        <a:p>
          <a:r>
            <a:rPr lang="de-DE" smtClean="0"/>
            <a:t>Good old ageing</a:t>
          </a:r>
          <a:endParaRPr lang="de-DE" dirty="0"/>
        </a:p>
      </dgm:t>
    </dgm:pt>
    <dgm:pt modelId="{152D0ED4-0020-4B87-8D76-557643B49D4F}" type="parTrans" cxnId="{18F22181-E880-4414-BB74-A420B2BFB026}">
      <dgm:prSet/>
      <dgm:spPr/>
      <dgm:t>
        <a:bodyPr/>
        <a:lstStyle/>
        <a:p>
          <a:endParaRPr lang="en-GB"/>
        </a:p>
      </dgm:t>
    </dgm:pt>
    <dgm:pt modelId="{2E3D5190-B51C-43CA-B968-24577113ED2A}" type="sibTrans" cxnId="{18F22181-E880-4414-BB74-A420B2BFB026}">
      <dgm:prSet/>
      <dgm:spPr/>
      <dgm:t>
        <a:bodyPr/>
        <a:lstStyle/>
        <a:p>
          <a:endParaRPr lang="en-GB"/>
        </a:p>
      </dgm:t>
    </dgm:pt>
    <dgm:pt modelId="{8AE5A1FD-5BF5-435A-901F-2A2FB5CBB878}">
      <dgm:prSet/>
      <dgm:spPr/>
      <dgm:t>
        <a:bodyPr/>
        <a:lstStyle/>
        <a:p>
          <a:r>
            <a:rPr lang="de-DE" smtClean="0"/>
            <a:t>Successful ageing</a:t>
          </a:r>
          <a:endParaRPr lang="de-DE" dirty="0"/>
        </a:p>
      </dgm:t>
    </dgm:pt>
    <dgm:pt modelId="{95B7E9A4-477B-4A43-82E3-CC82EA8B216F}" type="parTrans" cxnId="{1CEC82F9-E1F7-4BB9-A63C-200816F60D62}">
      <dgm:prSet/>
      <dgm:spPr/>
      <dgm:t>
        <a:bodyPr/>
        <a:lstStyle/>
        <a:p>
          <a:endParaRPr lang="en-GB"/>
        </a:p>
      </dgm:t>
    </dgm:pt>
    <dgm:pt modelId="{66194EF2-C32A-44DC-BCF0-34B9446DCE6C}" type="sibTrans" cxnId="{1CEC82F9-E1F7-4BB9-A63C-200816F60D62}">
      <dgm:prSet/>
      <dgm:spPr/>
      <dgm:t>
        <a:bodyPr/>
        <a:lstStyle/>
        <a:p>
          <a:endParaRPr lang="en-GB"/>
        </a:p>
      </dgm:t>
    </dgm:pt>
    <dgm:pt modelId="{03DAA34E-3298-4557-A25A-C8235A3EFCE3}">
      <dgm:prSet/>
      <dgm:spPr/>
      <dgm:t>
        <a:bodyPr/>
        <a:lstStyle/>
        <a:p>
          <a:r>
            <a:rPr lang="de-DE" smtClean="0"/>
            <a:t>Active healthy ageing </a:t>
          </a:r>
          <a:endParaRPr lang="de-DE" dirty="0"/>
        </a:p>
      </dgm:t>
    </dgm:pt>
    <dgm:pt modelId="{EB5A405F-4B14-497A-BDB9-2C0251EC231A}" type="parTrans" cxnId="{2EAAF5F4-59E6-46FA-BF8C-05425469DA78}">
      <dgm:prSet/>
      <dgm:spPr/>
      <dgm:t>
        <a:bodyPr/>
        <a:lstStyle/>
        <a:p>
          <a:endParaRPr lang="en-GB"/>
        </a:p>
      </dgm:t>
    </dgm:pt>
    <dgm:pt modelId="{1EEB1110-262D-4F69-AA76-B9B75A065095}" type="sibTrans" cxnId="{2EAAF5F4-59E6-46FA-BF8C-05425469DA78}">
      <dgm:prSet/>
      <dgm:spPr/>
      <dgm:t>
        <a:bodyPr/>
        <a:lstStyle/>
        <a:p>
          <a:endParaRPr lang="en-GB"/>
        </a:p>
      </dgm:t>
    </dgm:pt>
    <dgm:pt modelId="{EEE9F87E-F686-4A55-9998-FE1D9C99A7EA}">
      <dgm:prSet/>
      <dgm:spPr/>
      <dgm:t>
        <a:bodyPr/>
        <a:lstStyle/>
        <a:p>
          <a:r>
            <a:rPr lang="en-US" noProof="0" smtClean="0">
              <a:solidFill>
                <a:schemeClr val="bg1"/>
              </a:solidFill>
            </a:rPr>
            <a:t>Ageing Self exercise </a:t>
          </a:r>
          <a:endParaRPr lang="fr-FR" dirty="0">
            <a:solidFill>
              <a:schemeClr val="bg1"/>
            </a:solidFill>
          </a:endParaRPr>
        </a:p>
      </dgm:t>
    </dgm:pt>
    <dgm:pt modelId="{14681380-3C12-406B-9620-FF40A27ACF84}" type="parTrans" cxnId="{68931A7C-8075-4D42-AD8B-705179652972}">
      <dgm:prSet/>
      <dgm:spPr/>
      <dgm:t>
        <a:bodyPr/>
        <a:lstStyle/>
        <a:p>
          <a:endParaRPr lang="en-GB"/>
        </a:p>
      </dgm:t>
    </dgm:pt>
    <dgm:pt modelId="{873DA70C-B7DA-42DE-83F3-521907F74DA0}" type="sibTrans" cxnId="{68931A7C-8075-4D42-AD8B-705179652972}">
      <dgm:prSet/>
      <dgm:spPr/>
      <dgm:t>
        <a:bodyPr/>
        <a:lstStyle/>
        <a:p>
          <a:endParaRPr lang="en-GB"/>
        </a:p>
      </dgm:t>
    </dgm:pt>
    <dgm:pt modelId="{C3828A9F-7257-4FB6-B192-ADC20A3BD348}">
      <dgm:prSet/>
      <dgm:spPr/>
      <dgm:t>
        <a:bodyPr/>
        <a:lstStyle/>
        <a:p>
          <a:r>
            <a:rPr lang="en-US" noProof="0" smtClean="0"/>
            <a:t>What is Social construction of ageing ?</a:t>
          </a:r>
          <a:endParaRPr lang="en-US" noProof="0" dirty="0"/>
        </a:p>
      </dgm:t>
    </dgm:pt>
    <dgm:pt modelId="{7F93D559-6668-4A54-8B12-CCFD563AC324}" type="parTrans" cxnId="{76F78FF5-0F75-488C-A393-DBFF6F95F54F}">
      <dgm:prSet/>
      <dgm:spPr/>
      <dgm:t>
        <a:bodyPr/>
        <a:lstStyle/>
        <a:p>
          <a:endParaRPr lang="en-GB"/>
        </a:p>
      </dgm:t>
    </dgm:pt>
    <dgm:pt modelId="{7D6D9148-2D08-4010-8C88-311598E10FA3}" type="sibTrans" cxnId="{76F78FF5-0F75-488C-A393-DBFF6F95F54F}">
      <dgm:prSet/>
      <dgm:spPr/>
      <dgm:t>
        <a:bodyPr/>
        <a:lstStyle/>
        <a:p>
          <a:endParaRPr lang="en-GB"/>
        </a:p>
      </dgm:t>
    </dgm:pt>
    <dgm:pt modelId="{07DE5602-E4A0-43D4-8133-8047BE6EE14D}">
      <dgm:prSet/>
      <dgm:spPr/>
      <dgm:t>
        <a:bodyPr/>
        <a:lstStyle/>
        <a:p>
          <a:r>
            <a:rPr lang="en-US" noProof="0" smtClean="0"/>
            <a:t>Explanations about social construction of ageing and ID</a:t>
          </a:r>
          <a:endParaRPr lang="en-US" noProof="0" dirty="0"/>
        </a:p>
      </dgm:t>
    </dgm:pt>
    <dgm:pt modelId="{481DD82D-EFD8-459F-993F-3AFA71DC5E0C}" type="parTrans" cxnId="{694A0345-55A5-4EBB-AFAC-F9531F1DF111}">
      <dgm:prSet/>
      <dgm:spPr/>
      <dgm:t>
        <a:bodyPr/>
        <a:lstStyle/>
        <a:p>
          <a:endParaRPr lang="en-GB"/>
        </a:p>
      </dgm:t>
    </dgm:pt>
    <dgm:pt modelId="{57FA1C4D-48B1-45A2-B350-56BFB70D22D1}" type="sibTrans" cxnId="{694A0345-55A5-4EBB-AFAC-F9531F1DF111}">
      <dgm:prSet/>
      <dgm:spPr/>
      <dgm:t>
        <a:bodyPr/>
        <a:lstStyle/>
        <a:p>
          <a:endParaRPr lang="en-GB"/>
        </a:p>
      </dgm:t>
    </dgm:pt>
    <dgm:pt modelId="{00DFE7F3-FDBD-4CE7-AAAC-BFB8837185CD}">
      <dgm:prSet/>
      <dgm:spPr/>
      <dgm:t>
        <a:bodyPr/>
        <a:lstStyle/>
        <a:p>
          <a:r>
            <a:rPr lang="en-US" noProof="0" smtClean="0"/>
            <a:t>Ageing and policy implications </a:t>
          </a:r>
          <a:endParaRPr lang="en-US" noProof="0" dirty="0"/>
        </a:p>
      </dgm:t>
    </dgm:pt>
    <dgm:pt modelId="{BA58DDC5-01B5-4818-A423-AE9ED04DA841}" type="parTrans" cxnId="{E64F41E8-4B27-42F8-B3BE-88CDAEEEEF01}">
      <dgm:prSet/>
      <dgm:spPr/>
      <dgm:t>
        <a:bodyPr/>
        <a:lstStyle/>
        <a:p>
          <a:endParaRPr lang="en-GB"/>
        </a:p>
      </dgm:t>
    </dgm:pt>
    <dgm:pt modelId="{E40F5844-A0B1-4BEB-A31F-F3DB44F281DB}" type="sibTrans" cxnId="{E64F41E8-4B27-42F8-B3BE-88CDAEEEEF01}">
      <dgm:prSet/>
      <dgm:spPr/>
      <dgm:t>
        <a:bodyPr/>
        <a:lstStyle/>
        <a:p>
          <a:endParaRPr lang="en-GB"/>
        </a:p>
      </dgm:t>
    </dgm:pt>
    <dgm:pt modelId="{1F687301-CED0-4C6C-B87F-6B2C46544360}">
      <dgm:prSet/>
      <dgm:spPr/>
      <dgm:t>
        <a:bodyPr/>
        <a:lstStyle/>
        <a:p>
          <a:r>
            <a:rPr lang="en-US" noProof="0" smtClean="0"/>
            <a:t>Graz Declaration on disability and ageing </a:t>
          </a:r>
          <a:endParaRPr lang="en-US" noProof="0" dirty="0"/>
        </a:p>
      </dgm:t>
    </dgm:pt>
    <dgm:pt modelId="{AB3EDB5F-454A-4D3A-99D8-14742F029470}" type="parTrans" cxnId="{BC4FC158-7B82-4FB1-A158-73D8D440B223}">
      <dgm:prSet/>
      <dgm:spPr/>
      <dgm:t>
        <a:bodyPr/>
        <a:lstStyle/>
        <a:p>
          <a:endParaRPr lang="en-GB"/>
        </a:p>
      </dgm:t>
    </dgm:pt>
    <dgm:pt modelId="{B90DC209-2A56-49BE-800F-91BF9F7D8469}" type="sibTrans" cxnId="{BC4FC158-7B82-4FB1-A158-73D8D440B223}">
      <dgm:prSet/>
      <dgm:spPr/>
      <dgm:t>
        <a:bodyPr/>
        <a:lstStyle/>
        <a:p>
          <a:endParaRPr lang="en-GB"/>
        </a:p>
      </dgm:t>
    </dgm:pt>
    <dgm:pt modelId="{DFF4F3A6-2CC3-4EBB-B62B-5704A59D759A}">
      <dgm:prSet/>
      <dgm:spPr/>
      <dgm:t>
        <a:bodyPr/>
        <a:lstStyle/>
        <a:p>
          <a:r>
            <a:rPr lang="en-US" noProof="0" dirty="0" smtClean="0"/>
            <a:t>Making sense of Ageing in people with ID</a:t>
          </a:r>
          <a:endParaRPr lang="en-US" noProof="0" dirty="0"/>
        </a:p>
      </dgm:t>
    </dgm:pt>
    <dgm:pt modelId="{7CCCA9CC-5ABB-4613-B911-E67C621D8634}" type="sibTrans" cxnId="{8B877365-8751-4C3D-9F46-694A2C0D85EA}">
      <dgm:prSet/>
      <dgm:spPr/>
      <dgm:t>
        <a:bodyPr/>
        <a:lstStyle/>
        <a:p>
          <a:endParaRPr lang="en-GB"/>
        </a:p>
      </dgm:t>
    </dgm:pt>
    <dgm:pt modelId="{8DEE8A7E-30A3-44C8-B2AA-20C99BC68C59}" type="parTrans" cxnId="{8B877365-8751-4C3D-9F46-694A2C0D85EA}">
      <dgm:prSet/>
      <dgm:spPr/>
      <dgm:t>
        <a:bodyPr/>
        <a:lstStyle/>
        <a:p>
          <a:endParaRPr lang="en-GB"/>
        </a:p>
      </dgm:t>
    </dgm:pt>
    <dgm:pt modelId="{B72B8B34-6878-4FF4-B299-7C617904CBA7}">
      <dgm:prSet/>
      <dgm:spPr/>
      <dgm:t>
        <a:bodyPr/>
        <a:lstStyle/>
        <a:p>
          <a:r>
            <a:rPr lang="en-US" noProof="0" dirty="0" smtClean="0"/>
            <a:t>Ageing and ID self exercise</a:t>
          </a:r>
          <a:endParaRPr lang="en-US" noProof="0" dirty="0"/>
        </a:p>
      </dgm:t>
    </dgm:pt>
    <dgm:pt modelId="{5589C186-708A-451F-9641-91005A7543CA}" type="sibTrans" cxnId="{FEAEED58-F6E5-43D1-AA0F-7EB60E44E028}">
      <dgm:prSet/>
      <dgm:spPr/>
      <dgm:t>
        <a:bodyPr/>
        <a:lstStyle/>
        <a:p>
          <a:endParaRPr lang="en-GB"/>
        </a:p>
      </dgm:t>
    </dgm:pt>
    <dgm:pt modelId="{25300A73-D7AF-4086-84F6-A58ED1FC6F7C}" type="parTrans" cxnId="{FEAEED58-F6E5-43D1-AA0F-7EB60E44E028}">
      <dgm:prSet/>
      <dgm:spPr/>
      <dgm:t>
        <a:bodyPr/>
        <a:lstStyle/>
        <a:p>
          <a:endParaRPr lang="en-GB"/>
        </a:p>
      </dgm:t>
    </dgm:pt>
    <dgm:pt modelId="{DAE063DC-361F-4F08-A809-9A90D517742E}">
      <dgm:prSet/>
      <dgm:spPr/>
      <dgm:t>
        <a:bodyPr/>
        <a:lstStyle/>
        <a:p>
          <a:r>
            <a:rPr lang="en-US" noProof="0" dirty="0" smtClean="0"/>
            <a:t>Theories of Ageing and ID</a:t>
          </a:r>
          <a:endParaRPr lang="en-US" noProof="0" dirty="0"/>
        </a:p>
      </dgm:t>
    </dgm:pt>
    <dgm:pt modelId="{7170C631-6885-44BD-A312-6E67D15A54EB}" type="sibTrans" cxnId="{E8B52387-0AEC-428C-B077-E54FBEADF8BD}">
      <dgm:prSet/>
      <dgm:spPr/>
      <dgm:t>
        <a:bodyPr/>
        <a:lstStyle/>
        <a:p>
          <a:endParaRPr lang="en-GB"/>
        </a:p>
      </dgm:t>
    </dgm:pt>
    <dgm:pt modelId="{8A29EF88-6CC9-4D9E-A3A2-4E6ED197A3F4}" type="parTrans" cxnId="{E8B52387-0AEC-428C-B077-E54FBEADF8BD}">
      <dgm:prSet/>
      <dgm:spPr/>
      <dgm:t>
        <a:bodyPr/>
        <a:lstStyle/>
        <a:p>
          <a:endParaRPr lang="en-GB"/>
        </a:p>
      </dgm:t>
    </dgm:pt>
    <dgm:pt modelId="{B306387A-176C-47E6-B364-08AA4C281E25}">
      <dgm:prSet/>
      <dgm:spPr/>
      <dgm:t>
        <a:bodyPr/>
        <a:lstStyle/>
        <a:p>
          <a:r>
            <a:rPr lang="en-US" noProof="0" dirty="0" smtClean="0"/>
            <a:t>Key issues in the care of older people with ID</a:t>
          </a:r>
          <a:endParaRPr lang="en-US" noProof="0" dirty="0"/>
        </a:p>
      </dgm:t>
    </dgm:pt>
    <dgm:pt modelId="{2032DE24-E5C9-443B-8B36-A96C33A9B9F9}" type="sibTrans" cxnId="{00F6F3DB-CADA-48DA-94DB-45AB63576BAD}">
      <dgm:prSet/>
      <dgm:spPr/>
      <dgm:t>
        <a:bodyPr/>
        <a:lstStyle/>
        <a:p>
          <a:endParaRPr lang="en-GB"/>
        </a:p>
      </dgm:t>
    </dgm:pt>
    <dgm:pt modelId="{29974332-54F5-4CD0-9088-31F7590F2CC8}" type="parTrans" cxnId="{00F6F3DB-CADA-48DA-94DB-45AB63576BAD}">
      <dgm:prSet/>
      <dgm:spPr/>
      <dgm:t>
        <a:bodyPr/>
        <a:lstStyle/>
        <a:p>
          <a:endParaRPr lang="en-GB"/>
        </a:p>
      </dgm:t>
    </dgm:pt>
    <dgm:pt modelId="{50AF9B7B-47A5-4E87-BE28-CA9A40BA8CB2}">
      <dgm:prSet/>
      <dgm:spPr/>
      <dgm:t>
        <a:bodyPr/>
        <a:lstStyle/>
        <a:p>
          <a:r>
            <a:rPr lang="en-US" noProof="0" dirty="0" smtClean="0"/>
            <a:t>Ageing and intellectual disability</a:t>
          </a:r>
          <a:endParaRPr lang="en-US" noProof="0" dirty="0"/>
        </a:p>
      </dgm:t>
    </dgm:pt>
    <dgm:pt modelId="{45DFAA57-4A36-483A-B0DC-1867213D25CB}" type="sibTrans" cxnId="{DB4A2566-2589-4DF0-8949-F9AA1C4C7CFF}">
      <dgm:prSet/>
      <dgm:spPr/>
      <dgm:t>
        <a:bodyPr/>
        <a:lstStyle/>
        <a:p>
          <a:endParaRPr lang="en-GB"/>
        </a:p>
      </dgm:t>
    </dgm:pt>
    <dgm:pt modelId="{C721C5E1-A890-4841-B72E-3D5A67775299}" type="parTrans" cxnId="{DB4A2566-2589-4DF0-8949-F9AA1C4C7CFF}">
      <dgm:prSet/>
      <dgm:spPr/>
      <dgm:t>
        <a:bodyPr/>
        <a:lstStyle/>
        <a:p>
          <a:endParaRPr lang="en-GB"/>
        </a:p>
      </dgm:t>
    </dgm:pt>
    <dgm:pt modelId="{36BBC9F2-E2BA-4AE9-9978-86F65DD940AF}" type="pres">
      <dgm:prSet presAssocID="{05774C9B-1FAF-4A49-94E3-DF329BFCBF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C57B9C02-6555-4F94-BF66-C6839DFA49C2}" type="pres">
      <dgm:prSet presAssocID="{23D23DD1-E2FC-449A-BCA8-29DF96A61A83}" presName="linNode" presStyleCnt="0"/>
      <dgm:spPr/>
      <dgm:t>
        <a:bodyPr/>
        <a:lstStyle/>
        <a:p>
          <a:endParaRPr lang="de-DE"/>
        </a:p>
      </dgm:t>
    </dgm:pt>
    <dgm:pt modelId="{73124381-6231-472F-A3E6-AF7E8EEF93EB}" type="pres">
      <dgm:prSet presAssocID="{23D23DD1-E2FC-449A-BCA8-29DF96A61A83}" presName="parTx" presStyleLbl="revTx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1A4C194-FB8A-4EE4-AAD0-514286AC4E32}" type="pres">
      <dgm:prSet presAssocID="{23D23DD1-E2FC-449A-BCA8-29DF96A61A83}" presName="bracket" presStyleLbl="parChTrans1D1" presStyleIdx="0" presStyleCnt="5"/>
      <dgm:spPr/>
      <dgm:t>
        <a:bodyPr/>
        <a:lstStyle/>
        <a:p>
          <a:endParaRPr lang="de-DE"/>
        </a:p>
      </dgm:t>
    </dgm:pt>
    <dgm:pt modelId="{6F2BDE6E-D9AB-42EF-AA88-9656BA4102E4}" type="pres">
      <dgm:prSet presAssocID="{23D23DD1-E2FC-449A-BCA8-29DF96A61A83}" presName="spH" presStyleCnt="0"/>
      <dgm:spPr/>
      <dgm:t>
        <a:bodyPr/>
        <a:lstStyle/>
        <a:p>
          <a:endParaRPr lang="de-DE"/>
        </a:p>
      </dgm:t>
    </dgm:pt>
    <dgm:pt modelId="{E648D6CD-E88C-4B4A-9D90-2F801EB41373}" type="pres">
      <dgm:prSet presAssocID="{23D23DD1-E2FC-449A-BCA8-29DF96A61A83}" presName="desTx" presStyleLbl="node1" presStyleIdx="0" presStyleCnt="5" custScaleY="131676" custLinFactNeighborX="10702" custLinFactNeighborY="846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F3E5786-14EB-47A8-94C4-095C0C1F9323}" type="pres">
      <dgm:prSet presAssocID="{80E04989-FBC0-4EA6-99C7-B5EB6588C36C}" presName="spV" presStyleCnt="0"/>
      <dgm:spPr/>
      <dgm:t>
        <a:bodyPr/>
        <a:lstStyle/>
        <a:p>
          <a:endParaRPr lang="de-DE"/>
        </a:p>
      </dgm:t>
    </dgm:pt>
    <dgm:pt modelId="{6A8A719A-09C3-42B0-AD88-9082B5E1BFF2}" type="pres">
      <dgm:prSet presAssocID="{ABE6B653-D8CF-4426-899B-C9C532FF37E1}" presName="linNode" presStyleCnt="0"/>
      <dgm:spPr/>
      <dgm:t>
        <a:bodyPr/>
        <a:lstStyle/>
        <a:p>
          <a:endParaRPr lang="de-DE"/>
        </a:p>
      </dgm:t>
    </dgm:pt>
    <dgm:pt modelId="{56882FFD-EDC7-44F6-BD05-26C87CC55D00}" type="pres">
      <dgm:prSet presAssocID="{ABE6B653-D8CF-4426-899B-C9C532FF37E1}" presName="parTx" presStyleLbl="revTx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ACB4481-1470-4449-BCF8-B77011E0EE36}" type="pres">
      <dgm:prSet presAssocID="{ABE6B653-D8CF-4426-899B-C9C532FF37E1}" presName="bracket" presStyleLbl="parChTrans1D1" presStyleIdx="1" presStyleCnt="5"/>
      <dgm:spPr/>
      <dgm:t>
        <a:bodyPr/>
        <a:lstStyle/>
        <a:p>
          <a:endParaRPr lang="de-DE"/>
        </a:p>
      </dgm:t>
    </dgm:pt>
    <dgm:pt modelId="{0B29C28C-518B-4624-961B-CEA64047CCE3}" type="pres">
      <dgm:prSet presAssocID="{ABE6B653-D8CF-4426-899B-C9C532FF37E1}" presName="spH" presStyleCnt="0"/>
      <dgm:spPr/>
      <dgm:t>
        <a:bodyPr/>
        <a:lstStyle/>
        <a:p>
          <a:endParaRPr lang="de-DE"/>
        </a:p>
      </dgm:t>
    </dgm:pt>
    <dgm:pt modelId="{F9EF4090-257A-4AF3-8207-8453A13D8CD4}" type="pres">
      <dgm:prSet presAssocID="{ABE6B653-D8CF-4426-899B-C9C532FF37E1}" presName="desTx" presStyleLbl="node1" presStyleIdx="1" presStyleCnt="5" custScaleX="100000" custLinFactNeighborX="10702" custLinFactNeighborY="-110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1A84DEF-123E-4C37-90DA-86CB00505A2F}" type="pres">
      <dgm:prSet presAssocID="{74C656AF-D92C-430D-890D-F38B38C4B0BC}" presName="spV" presStyleCnt="0"/>
      <dgm:spPr/>
      <dgm:t>
        <a:bodyPr/>
        <a:lstStyle/>
        <a:p>
          <a:endParaRPr lang="de-DE"/>
        </a:p>
      </dgm:t>
    </dgm:pt>
    <dgm:pt modelId="{78959C50-914D-4084-B143-7C4723FE40C4}" type="pres">
      <dgm:prSet presAssocID="{616BBA85-BDB3-4ED8-97F0-D45C913B2969}" presName="linNode" presStyleCnt="0"/>
      <dgm:spPr/>
      <dgm:t>
        <a:bodyPr/>
        <a:lstStyle/>
        <a:p>
          <a:endParaRPr lang="de-DE"/>
        </a:p>
      </dgm:t>
    </dgm:pt>
    <dgm:pt modelId="{9F80DA4D-1CB3-49A9-AB95-51FEFBE0108A}" type="pres">
      <dgm:prSet presAssocID="{616BBA85-BDB3-4ED8-97F0-D45C913B2969}" presName="parTx" presStyleLbl="revTx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CE58FEA-1960-445F-9C22-E71F761DC407}" type="pres">
      <dgm:prSet presAssocID="{616BBA85-BDB3-4ED8-97F0-D45C913B2969}" presName="bracket" presStyleLbl="parChTrans1D1" presStyleIdx="2" presStyleCnt="5"/>
      <dgm:spPr/>
      <dgm:t>
        <a:bodyPr/>
        <a:lstStyle/>
        <a:p>
          <a:endParaRPr lang="de-DE"/>
        </a:p>
      </dgm:t>
    </dgm:pt>
    <dgm:pt modelId="{6260FA61-5ABF-4B81-B935-6F50B21891A5}" type="pres">
      <dgm:prSet presAssocID="{616BBA85-BDB3-4ED8-97F0-D45C913B2969}" presName="spH" presStyleCnt="0"/>
      <dgm:spPr/>
      <dgm:t>
        <a:bodyPr/>
        <a:lstStyle/>
        <a:p>
          <a:endParaRPr lang="de-DE"/>
        </a:p>
      </dgm:t>
    </dgm:pt>
    <dgm:pt modelId="{EAECD10F-92C8-47FA-8A35-6426651174C3}" type="pres">
      <dgm:prSet presAssocID="{616BBA85-BDB3-4ED8-97F0-D45C913B2969}" presName="des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8E94C8F-71D2-4BD9-A91B-539619FFAF7A}" type="pres">
      <dgm:prSet presAssocID="{C5382F26-2645-4F7E-95EC-77F69795749F}" presName="spV" presStyleCnt="0"/>
      <dgm:spPr/>
      <dgm:t>
        <a:bodyPr/>
        <a:lstStyle/>
        <a:p>
          <a:endParaRPr lang="de-DE"/>
        </a:p>
      </dgm:t>
    </dgm:pt>
    <dgm:pt modelId="{C7211320-689A-4A9E-92CC-8F3FCFCD7232}" type="pres">
      <dgm:prSet presAssocID="{38F848A1-CAC0-4792-BA4C-807C72ACE265}" presName="linNode" presStyleCnt="0"/>
      <dgm:spPr/>
      <dgm:t>
        <a:bodyPr/>
        <a:lstStyle/>
        <a:p>
          <a:endParaRPr lang="de-DE"/>
        </a:p>
      </dgm:t>
    </dgm:pt>
    <dgm:pt modelId="{642B90EB-9F58-4857-999D-61B5CFC1A0B3}" type="pres">
      <dgm:prSet presAssocID="{38F848A1-CAC0-4792-BA4C-807C72ACE265}" presName="parTx" presStyleLbl="revTx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A9DEB72-0ACA-4AAC-94C3-8C00AF0BD1E7}" type="pres">
      <dgm:prSet presAssocID="{38F848A1-CAC0-4792-BA4C-807C72ACE265}" presName="bracket" presStyleLbl="parChTrans1D1" presStyleIdx="3" presStyleCnt="5"/>
      <dgm:spPr/>
      <dgm:t>
        <a:bodyPr/>
        <a:lstStyle/>
        <a:p>
          <a:endParaRPr lang="de-DE"/>
        </a:p>
      </dgm:t>
    </dgm:pt>
    <dgm:pt modelId="{BB2851E0-A527-4E33-A080-C6ABB7FB7620}" type="pres">
      <dgm:prSet presAssocID="{38F848A1-CAC0-4792-BA4C-807C72ACE265}" presName="spH" presStyleCnt="0"/>
      <dgm:spPr/>
      <dgm:t>
        <a:bodyPr/>
        <a:lstStyle/>
        <a:p>
          <a:endParaRPr lang="de-DE"/>
        </a:p>
      </dgm:t>
    </dgm:pt>
    <dgm:pt modelId="{B8B87671-8972-4C6E-94F9-3A28B9044185}" type="pres">
      <dgm:prSet presAssocID="{38F848A1-CAC0-4792-BA4C-807C72ACE265}" presName="des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125C3BF-CBD3-4A7B-AA6B-03E02FB74293}" type="pres">
      <dgm:prSet presAssocID="{23678BA9-692A-4490-B221-F5ABE4AD4EEF}" presName="spV" presStyleCnt="0"/>
      <dgm:spPr/>
      <dgm:t>
        <a:bodyPr/>
        <a:lstStyle/>
        <a:p>
          <a:endParaRPr lang="de-DE"/>
        </a:p>
      </dgm:t>
    </dgm:pt>
    <dgm:pt modelId="{07A8FE8F-5A76-46DC-A2D2-D88394459541}" type="pres">
      <dgm:prSet presAssocID="{6D6A9CF3-2E96-40A8-9B6F-D52B8565E31F}" presName="linNode" presStyleCnt="0"/>
      <dgm:spPr/>
      <dgm:t>
        <a:bodyPr/>
        <a:lstStyle/>
        <a:p>
          <a:endParaRPr lang="de-DE"/>
        </a:p>
      </dgm:t>
    </dgm:pt>
    <dgm:pt modelId="{5FBD43E6-B3BA-4178-9476-CAC8D69B05A5}" type="pres">
      <dgm:prSet presAssocID="{6D6A9CF3-2E96-40A8-9B6F-D52B8565E31F}" presName="parTx" presStyleLbl="revTx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27BD81B-2F9B-456D-95C0-4433430D32D9}" type="pres">
      <dgm:prSet presAssocID="{6D6A9CF3-2E96-40A8-9B6F-D52B8565E31F}" presName="bracket" presStyleLbl="parChTrans1D1" presStyleIdx="4" presStyleCnt="5"/>
      <dgm:spPr/>
      <dgm:t>
        <a:bodyPr/>
        <a:lstStyle/>
        <a:p>
          <a:endParaRPr lang="de-DE"/>
        </a:p>
      </dgm:t>
    </dgm:pt>
    <dgm:pt modelId="{DA19F5D2-2BFD-420F-9C3A-D53DCA4AE3EA}" type="pres">
      <dgm:prSet presAssocID="{6D6A9CF3-2E96-40A8-9B6F-D52B8565E31F}" presName="spH" presStyleCnt="0"/>
      <dgm:spPr/>
      <dgm:t>
        <a:bodyPr/>
        <a:lstStyle/>
        <a:p>
          <a:endParaRPr lang="de-DE"/>
        </a:p>
      </dgm:t>
    </dgm:pt>
    <dgm:pt modelId="{3B58978C-283A-4D28-9AFC-642B10C5409B}" type="pres">
      <dgm:prSet presAssocID="{6D6A9CF3-2E96-40A8-9B6F-D52B8565E31F}" presName="des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4D336C7-E8F5-483A-A746-E75EABC82309}" type="presOf" srcId="{EEE9F87E-F686-4A55-9998-FE1D9C99A7EA}" destId="{F9EF4090-257A-4AF3-8207-8453A13D8CD4}" srcOrd="0" destOrd="6" presId="urn:diagrams.loki3.com/BracketList+Icon#4"/>
    <dgm:cxn modelId="{80CFAC6C-FB40-40B3-8538-79E35B477572}" type="presOf" srcId="{616BBA85-BDB3-4ED8-97F0-D45C913B2969}" destId="{9F80DA4D-1CB3-49A9-AB95-51FEFBE0108A}" srcOrd="0" destOrd="0" presId="urn:diagrams.loki3.com/BracketList+Icon#4"/>
    <dgm:cxn modelId="{5D7F3C35-C06F-48D6-8C00-77A77E1AEA48}" srcId="{05774C9B-1FAF-4A49-94E3-DF329BFCBF49}" destId="{6D6A9CF3-2E96-40A8-9B6F-D52B8565E31F}" srcOrd="4" destOrd="0" parTransId="{E47DEAEC-3459-4AE9-8872-BFEFFFB2543E}" sibTransId="{0FF6E6B9-4177-4593-9897-393C70AC1182}"/>
    <dgm:cxn modelId="{AAB0B255-5ADB-4D4A-B21B-063F5D17D79A}" srcId="{23D23DD1-E2FC-449A-BCA8-29DF96A61A83}" destId="{A8C05AF1-49A8-47C8-9D73-F3E4292A373C}" srcOrd="1" destOrd="0" parTransId="{3E36D936-89B2-457B-95E4-08CE23A14918}" sibTransId="{74F8E6BF-FB70-4E87-8DDC-8AE1DDCCD26F}"/>
    <dgm:cxn modelId="{1CEC82F9-E1F7-4BB9-A63C-200816F60D62}" srcId="{ABE6B653-D8CF-4426-899B-C9C532FF37E1}" destId="{8AE5A1FD-5BF5-435A-901F-2A2FB5CBB878}" srcOrd="4" destOrd="0" parTransId="{95B7E9A4-477B-4A43-82E3-CC82EA8B216F}" sibTransId="{66194EF2-C32A-44DC-BCF0-34B9446DCE6C}"/>
    <dgm:cxn modelId="{6AFD7C1E-2E95-4378-99AA-503BA84AC021}" type="presOf" srcId="{C3828A9F-7257-4FB6-B192-ADC20A3BD348}" destId="{EAECD10F-92C8-47FA-8A35-6426651174C3}" srcOrd="0" destOrd="1" presId="urn:diagrams.loki3.com/BracketList+Icon#4"/>
    <dgm:cxn modelId="{52DBB82E-3738-4D2D-B982-DE32E2B90976}" type="presOf" srcId="{1F687301-CED0-4C6C-B87F-6B2C46544360}" destId="{B8B87671-8972-4C6E-94F9-3A28B9044185}" srcOrd="0" destOrd="2" presId="urn:diagrams.loki3.com/BracketList+Icon#4"/>
    <dgm:cxn modelId="{2EAAF5F4-59E6-46FA-BF8C-05425469DA78}" srcId="{ABE6B653-D8CF-4426-899B-C9C532FF37E1}" destId="{03DAA34E-3298-4557-A25A-C8235A3EFCE3}" srcOrd="5" destOrd="0" parTransId="{EB5A405F-4B14-497A-BDB9-2C0251EC231A}" sibTransId="{1EEB1110-262D-4F69-AA76-B9B75A065095}"/>
    <dgm:cxn modelId="{7CBA4534-11FC-473D-8718-9B960FF76550}" srcId="{23D23DD1-E2FC-449A-BCA8-29DF96A61A83}" destId="{AD8AF5C9-888A-4B16-8371-2CB594230083}" srcOrd="2" destOrd="0" parTransId="{628F954F-F74E-4D07-833E-AC62A5CBEA23}" sibTransId="{FE8E63CE-A254-4354-AFF0-9099011F0C8F}"/>
    <dgm:cxn modelId="{4E1E70E2-2F06-40A4-A5BA-8453FF62833C}" srcId="{6D6A9CF3-2E96-40A8-9B6F-D52B8565E31F}" destId="{9EE1B3BF-8873-4288-AEAD-C91F9C3EEAF2}" srcOrd="0" destOrd="0" parTransId="{5C5D066B-ECFB-4AA2-B7AC-9020A99D0014}" sibTransId="{808476AA-CC8F-4959-9CD6-3309294EFD47}"/>
    <dgm:cxn modelId="{E8B52387-0AEC-428C-B077-E54FBEADF8BD}" srcId="{6D6A9CF3-2E96-40A8-9B6F-D52B8565E31F}" destId="{DAE063DC-361F-4F08-A809-9A90D517742E}" srcOrd="3" destOrd="0" parTransId="{8A29EF88-6CC9-4D9E-A3A2-4E6ED197A3F4}" sibTransId="{7170C631-6885-44BD-A312-6E67D15A54EB}"/>
    <dgm:cxn modelId="{A8F941AD-37BA-44BA-A00D-3BA6BCBCAACD}" type="presOf" srcId="{50AF9B7B-47A5-4E87-BE28-CA9A40BA8CB2}" destId="{3B58978C-283A-4D28-9AFC-642B10C5409B}" srcOrd="0" destOrd="1" presId="urn:diagrams.loki3.com/BracketList+Icon#4"/>
    <dgm:cxn modelId="{BC4FC158-7B82-4FB1-A158-73D8D440B223}" srcId="{38F848A1-CAC0-4792-BA4C-807C72ACE265}" destId="{1F687301-CED0-4C6C-B87F-6B2C46544360}" srcOrd="2" destOrd="0" parTransId="{AB3EDB5F-454A-4D3A-99D8-14742F029470}" sibTransId="{B90DC209-2A56-49BE-800F-91BF9F7D8469}"/>
    <dgm:cxn modelId="{39494477-45E2-41BC-9454-CC70D00D8BAE}" type="presOf" srcId="{8AE5A1FD-5BF5-435A-901F-2A2FB5CBB878}" destId="{F9EF4090-257A-4AF3-8207-8453A13D8CD4}" srcOrd="0" destOrd="4" presId="urn:diagrams.loki3.com/BracketList+Icon#4"/>
    <dgm:cxn modelId="{140D5DFB-0CFB-4C57-8DF0-9420BEA34D01}" type="presOf" srcId="{226A84CC-A377-42BE-9ADC-9B7CF890944E}" destId="{F9EF4090-257A-4AF3-8207-8453A13D8CD4}" srcOrd="0" destOrd="2" presId="urn:diagrams.loki3.com/BracketList+Icon#4"/>
    <dgm:cxn modelId="{04128DE4-C8C3-4B9A-BACE-AF532BB5F6B8}" type="presOf" srcId="{9F49D3A2-55AE-4F5A-8AC4-1DCAED2EE566}" destId="{B8B87671-8972-4C6E-94F9-3A28B9044185}" srcOrd="0" destOrd="0" presId="urn:diagrams.loki3.com/BracketList+Icon#4"/>
    <dgm:cxn modelId="{8D440293-F223-4FB5-B7FE-42C3D68FFBB4}" type="presOf" srcId="{ABE6B653-D8CF-4426-899B-C9C532FF37E1}" destId="{56882FFD-EDC7-44F6-BD05-26C87CC55D00}" srcOrd="0" destOrd="0" presId="urn:diagrams.loki3.com/BracketList+Icon#4"/>
    <dgm:cxn modelId="{46E43C2A-B550-49DB-A015-B839280E478E}" srcId="{ABE6B653-D8CF-4426-899B-C9C532FF37E1}" destId="{226A84CC-A377-42BE-9ADC-9B7CF890944E}" srcOrd="2" destOrd="0" parTransId="{4A48CA2A-4BE5-4BB0-8AB2-6C7DCA306CBE}" sibTransId="{D4D520B1-C6F7-43CE-8786-3F27B270800A}"/>
    <dgm:cxn modelId="{12B3A3F7-5554-436C-85E5-C791ACD081E2}" type="presOf" srcId="{AD8AF5C9-888A-4B16-8371-2CB594230083}" destId="{E648D6CD-E88C-4B4A-9D90-2F801EB41373}" srcOrd="0" destOrd="2" presId="urn:diagrams.loki3.com/BracketList+Icon#4"/>
    <dgm:cxn modelId="{18F22181-E880-4414-BB74-A420B2BFB026}" srcId="{ABE6B653-D8CF-4426-899B-C9C532FF37E1}" destId="{B0C52465-B644-4975-AEC9-7B50B0CBA613}" srcOrd="3" destOrd="0" parTransId="{152D0ED4-0020-4B87-8D76-557643B49D4F}" sibTransId="{2E3D5190-B51C-43CA-B968-24577113ED2A}"/>
    <dgm:cxn modelId="{76F78FF5-0F75-488C-A393-DBFF6F95F54F}" srcId="{616BBA85-BDB3-4ED8-97F0-D45C913B2969}" destId="{C3828A9F-7257-4FB6-B192-ADC20A3BD348}" srcOrd="1" destOrd="0" parTransId="{7F93D559-6668-4A54-8B12-CCFD563AC324}" sibTransId="{7D6D9148-2D08-4010-8C88-311598E10FA3}"/>
    <dgm:cxn modelId="{F2576099-3012-436A-A405-27800E101DBA}" type="presOf" srcId="{B72B8B34-6878-4FF4-B299-7C617904CBA7}" destId="{3B58978C-283A-4D28-9AFC-642B10C5409B}" srcOrd="0" destOrd="4" presId="urn:diagrams.loki3.com/BracketList+Icon#4"/>
    <dgm:cxn modelId="{68931A7C-8075-4D42-AD8B-705179652972}" srcId="{ABE6B653-D8CF-4426-899B-C9C532FF37E1}" destId="{EEE9F87E-F686-4A55-9998-FE1D9C99A7EA}" srcOrd="6" destOrd="0" parTransId="{14681380-3C12-406B-9620-FF40A27ACF84}" sibTransId="{873DA70C-B7DA-42DE-83F3-521907F74DA0}"/>
    <dgm:cxn modelId="{0CB8CD7A-3808-4191-830A-389B70FEED36}" type="presOf" srcId="{A8C05AF1-49A8-47C8-9D73-F3E4292A373C}" destId="{E648D6CD-E88C-4B4A-9D90-2F801EB41373}" srcOrd="0" destOrd="1" presId="urn:diagrams.loki3.com/BracketList+Icon#4"/>
    <dgm:cxn modelId="{8325391D-5BE9-4B26-920C-BF978676F508}" type="presOf" srcId="{20FB79B6-B068-4CCE-ABBA-E8676707C0F5}" destId="{EAECD10F-92C8-47FA-8A35-6426651174C3}" srcOrd="0" destOrd="0" presId="urn:diagrams.loki3.com/BracketList+Icon#4"/>
    <dgm:cxn modelId="{AEABB4A6-AACA-44EB-A0F7-B454C161E8B7}" srcId="{23D23DD1-E2FC-449A-BCA8-29DF96A61A83}" destId="{C9CF2522-59B4-4555-9B62-9DADCF92410A}" srcOrd="0" destOrd="0" parTransId="{E1F8532C-8E1E-4EE2-BF93-296C680E342A}" sibTransId="{02C36A71-0423-4331-84C3-CC3B38CDA782}"/>
    <dgm:cxn modelId="{3B9E7599-C38C-4F8B-86C0-6D9EE21D60AF}" type="presOf" srcId="{430918BE-ED7C-4BFC-BF33-46F9CE71C02B}" destId="{F9EF4090-257A-4AF3-8207-8453A13D8CD4}" srcOrd="0" destOrd="0" presId="urn:diagrams.loki3.com/BracketList+Icon#4"/>
    <dgm:cxn modelId="{694A0345-55A5-4EBB-AFAC-F9531F1DF111}" srcId="{616BBA85-BDB3-4ED8-97F0-D45C913B2969}" destId="{07DE5602-E4A0-43D4-8133-8047BE6EE14D}" srcOrd="2" destOrd="0" parTransId="{481DD82D-EFD8-459F-993F-3AFA71DC5E0C}" sibTransId="{57FA1C4D-48B1-45A2-B350-56BFB70D22D1}"/>
    <dgm:cxn modelId="{FF19596C-E043-40B3-B8EC-696A22424D70}" srcId="{05774C9B-1FAF-4A49-94E3-DF329BFCBF49}" destId="{23D23DD1-E2FC-449A-BCA8-29DF96A61A83}" srcOrd="0" destOrd="0" parTransId="{765428BB-78C0-4F5B-A8AE-DA22C40267C2}" sibTransId="{80E04989-FBC0-4EA6-99C7-B5EB6588C36C}"/>
    <dgm:cxn modelId="{01AA92D4-B34B-4A4E-AC2A-F11C29B4432C}" srcId="{ABE6B653-D8CF-4426-899B-C9C532FF37E1}" destId="{79176AAA-A25F-4CC3-9F5C-3F8AFCB50E49}" srcOrd="1" destOrd="0" parTransId="{86272EF8-9673-43CC-A005-903412D4A580}" sibTransId="{9AEDC6EB-50C5-4319-B5B5-456694797060}"/>
    <dgm:cxn modelId="{A2F611BF-2D08-4460-ACC5-16A04850CAFE}" type="presOf" srcId="{38F848A1-CAC0-4792-BA4C-807C72ACE265}" destId="{642B90EB-9F58-4857-999D-61B5CFC1A0B3}" srcOrd="0" destOrd="0" presId="urn:diagrams.loki3.com/BracketList+Icon#4"/>
    <dgm:cxn modelId="{856BFA40-AB9E-4490-89D6-FC9C3FAF6D16}" srcId="{05774C9B-1FAF-4A49-94E3-DF329BFCBF49}" destId="{616BBA85-BDB3-4ED8-97F0-D45C913B2969}" srcOrd="2" destOrd="0" parTransId="{51FB3219-6695-4530-BA73-F0E49037CBDB}" sibTransId="{C5382F26-2645-4F7E-95EC-77F69795749F}"/>
    <dgm:cxn modelId="{E64F41E8-4B27-42F8-B3BE-88CDAEEEEF01}" srcId="{38F848A1-CAC0-4792-BA4C-807C72ACE265}" destId="{00DFE7F3-FDBD-4CE7-AAAC-BFB8837185CD}" srcOrd="1" destOrd="0" parTransId="{BA58DDC5-01B5-4818-A423-AE9ED04DA841}" sibTransId="{E40F5844-A0B1-4BEB-A31F-F3DB44F281DB}"/>
    <dgm:cxn modelId="{00F6F3DB-CADA-48DA-94DB-45AB63576BAD}" srcId="{6D6A9CF3-2E96-40A8-9B6F-D52B8565E31F}" destId="{B306387A-176C-47E6-B364-08AA4C281E25}" srcOrd="2" destOrd="0" parTransId="{29974332-54F5-4CD0-9088-31F7590F2CC8}" sibTransId="{2032DE24-E5C9-443B-8B36-A96C33A9B9F9}"/>
    <dgm:cxn modelId="{FFA2D029-CE2E-4172-8902-B2171CF89534}" srcId="{05774C9B-1FAF-4A49-94E3-DF329BFCBF49}" destId="{ABE6B653-D8CF-4426-899B-C9C532FF37E1}" srcOrd="1" destOrd="0" parTransId="{FFC375D0-EF1A-448E-9F97-7306752E6345}" sibTransId="{74C656AF-D92C-430D-890D-F38B38C4B0BC}"/>
    <dgm:cxn modelId="{98ED7C8D-4128-42C3-93C5-3983F8F4D255}" type="presOf" srcId="{DAE063DC-361F-4F08-A809-9A90D517742E}" destId="{3B58978C-283A-4D28-9AFC-642B10C5409B}" srcOrd="0" destOrd="3" presId="urn:diagrams.loki3.com/BracketList+Icon#4"/>
    <dgm:cxn modelId="{01501D0B-6FB4-49E3-BAA1-DBB5A3ECBEF5}" type="presOf" srcId="{07DE5602-E4A0-43D4-8133-8047BE6EE14D}" destId="{EAECD10F-92C8-47FA-8A35-6426651174C3}" srcOrd="0" destOrd="2" presId="urn:diagrams.loki3.com/BracketList+Icon#4"/>
    <dgm:cxn modelId="{D86EEA16-EFB1-46AF-A8CF-0908B9EBD570}" type="presOf" srcId="{23D23DD1-E2FC-449A-BCA8-29DF96A61A83}" destId="{73124381-6231-472F-A3E6-AF7E8EEF93EB}" srcOrd="0" destOrd="0" presId="urn:diagrams.loki3.com/BracketList+Icon#4"/>
    <dgm:cxn modelId="{4F30AB2E-40FC-4684-B96A-E82519E50D64}" type="presOf" srcId="{79176AAA-A25F-4CC3-9F5C-3F8AFCB50E49}" destId="{F9EF4090-257A-4AF3-8207-8453A13D8CD4}" srcOrd="0" destOrd="1" presId="urn:diagrams.loki3.com/BracketList+Icon#4"/>
    <dgm:cxn modelId="{8B877365-8751-4C3D-9F46-694A2C0D85EA}" srcId="{6D6A9CF3-2E96-40A8-9B6F-D52B8565E31F}" destId="{DFF4F3A6-2CC3-4EBB-B62B-5704A59D759A}" srcOrd="5" destOrd="0" parTransId="{8DEE8A7E-30A3-44C8-B2AA-20C99BC68C59}" sibTransId="{7CCCA9CC-5ABB-4613-B911-E67C621D8634}"/>
    <dgm:cxn modelId="{6B7317D5-028C-40DC-A19A-6736D2247E71}" type="presOf" srcId="{00DFE7F3-FDBD-4CE7-AAAC-BFB8837185CD}" destId="{B8B87671-8972-4C6E-94F9-3A28B9044185}" srcOrd="0" destOrd="1" presId="urn:diagrams.loki3.com/BracketList+Icon#4"/>
    <dgm:cxn modelId="{1081065B-22AD-45F2-963F-93B220209163}" srcId="{05774C9B-1FAF-4A49-94E3-DF329BFCBF49}" destId="{38F848A1-CAC0-4792-BA4C-807C72ACE265}" srcOrd="3" destOrd="0" parTransId="{9F830B52-FEC8-4DC3-BF86-6190F126182F}" sibTransId="{23678BA9-692A-4490-B221-F5ABE4AD4EEF}"/>
    <dgm:cxn modelId="{AAEF8ED8-3E61-4885-B3C0-207DFA55C8AB}" type="presOf" srcId="{B0C52465-B644-4975-AEC9-7B50B0CBA613}" destId="{F9EF4090-257A-4AF3-8207-8453A13D8CD4}" srcOrd="0" destOrd="3" presId="urn:diagrams.loki3.com/BracketList+Icon#4"/>
    <dgm:cxn modelId="{A7CA849F-86C6-4313-A569-3374773505B5}" type="presOf" srcId="{6D6A9CF3-2E96-40A8-9B6F-D52B8565E31F}" destId="{5FBD43E6-B3BA-4178-9476-CAC8D69B05A5}" srcOrd="0" destOrd="0" presId="urn:diagrams.loki3.com/BracketList+Icon#4"/>
    <dgm:cxn modelId="{4A3BAC47-4FFD-446A-9EB0-19BFA481F79E}" type="presOf" srcId="{9EE1B3BF-8873-4288-AEAD-C91F9C3EEAF2}" destId="{3B58978C-283A-4D28-9AFC-642B10C5409B}" srcOrd="0" destOrd="0" presId="urn:diagrams.loki3.com/BracketList+Icon#4"/>
    <dgm:cxn modelId="{4FC7B837-4B09-41E1-B4F0-11A027B9FA9F}" srcId="{616BBA85-BDB3-4ED8-97F0-D45C913B2969}" destId="{20FB79B6-B068-4CCE-ABBA-E8676707C0F5}" srcOrd="0" destOrd="0" parTransId="{531086FA-5D60-40C1-9740-2628E434F78C}" sibTransId="{F394D56A-B241-4F52-8978-BAA20A1AB1F0}"/>
    <dgm:cxn modelId="{F92325CC-D697-4735-82BB-99E976E74EFC}" srcId="{38F848A1-CAC0-4792-BA4C-807C72ACE265}" destId="{9F49D3A2-55AE-4F5A-8AC4-1DCAED2EE566}" srcOrd="0" destOrd="0" parTransId="{A4F42F59-C447-46A1-82C3-C625CFB83639}" sibTransId="{026C1791-75BC-4F74-88A0-1003F76DBCD4}"/>
    <dgm:cxn modelId="{19E9B2BE-8A4F-45A5-8C6C-E81BC602DA56}" srcId="{ABE6B653-D8CF-4426-899B-C9C532FF37E1}" destId="{430918BE-ED7C-4BFC-BF33-46F9CE71C02B}" srcOrd="0" destOrd="0" parTransId="{A6198E78-DBFD-4FDA-8463-3B8ED55A59F2}" sibTransId="{9E6E1BA3-1B47-437D-8C0D-C29A65C8CD23}"/>
    <dgm:cxn modelId="{DECDD36B-9F41-4DBD-84A8-0695CCE15477}" type="presOf" srcId="{03DAA34E-3298-4557-A25A-C8235A3EFCE3}" destId="{F9EF4090-257A-4AF3-8207-8453A13D8CD4}" srcOrd="0" destOrd="5" presId="urn:diagrams.loki3.com/BracketList+Icon#4"/>
    <dgm:cxn modelId="{586C0010-DA3A-4E25-9750-4B5D0A936ACB}" type="presOf" srcId="{DFF4F3A6-2CC3-4EBB-B62B-5704A59D759A}" destId="{3B58978C-283A-4D28-9AFC-642B10C5409B}" srcOrd="0" destOrd="5" presId="urn:diagrams.loki3.com/BracketList+Icon#4"/>
    <dgm:cxn modelId="{FEAEED58-F6E5-43D1-AA0F-7EB60E44E028}" srcId="{6D6A9CF3-2E96-40A8-9B6F-D52B8565E31F}" destId="{B72B8B34-6878-4FF4-B299-7C617904CBA7}" srcOrd="4" destOrd="0" parTransId="{25300A73-D7AF-4086-84F6-A58ED1FC6F7C}" sibTransId="{5589C186-708A-451F-9641-91005A7543CA}"/>
    <dgm:cxn modelId="{230152BA-4ADD-4093-9E21-52F98A11C389}" type="presOf" srcId="{B306387A-176C-47E6-B364-08AA4C281E25}" destId="{3B58978C-283A-4D28-9AFC-642B10C5409B}" srcOrd="0" destOrd="2" presId="urn:diagrams.loki3.com/BracketList+Icon#4"/>
    <dgm:cxn modelId="{DB4A2566-2589-4DF0-8949-F9AA1C4C7CFF}" srcId="{6D6A9CF3-2E96-40A8-9B6F-D52B8565E31F}" destId="{50AF9B7B-47A5-4E87-BE28-CA9A40BA8CB2}" srcOrd="1" destOrd="0" parTransId="{C721C5E1-A890-4841-B72E-3D5A67775299}" sibTransId="{45DFAA57-4A36-483A-B0DC-1867213D25CB}"/>
    <dgm:cxn modelId="{432CFEF0-352B-477D-BC2A-5E8599E59D88}" type="presOf" srcId="{C9CF2522-59B4-4555-9B62-9DADCF92410A}" destId="{E648D6CD-E88C-4B4A-9D90-2F801EB41373}" srcOrd="0" destOrd="0" presId="urn:diagrams.loki3.com/BracketList+Icon#4"/>
    <dgm:cxn modelId="{3AE26AF6-F642-4530-94BF-3488886EB8BD}" type="presOf" srcId="{05774C9B-1FAF-4A49-94E3-DF329BFCBF49}" destId="{36BBC9F2-E2BA-4AE9-9978-86F65DD940AF}" srcOrd="0" destOrd="0" presId="urn:diagrams.loki3.com/BracketList+Icon#4"/>
    <dgm:cxn modelId="{949CC900-DEED-47C4-923B-452F093F84C7}" type="presParOf" srcId="{36BBC9F2-E2BA-4AE9-9978-86F65DD940AF}" destId="{C57B9C02-6555-4F94-BF66-C6839DFA49C2}" srcOrd="0" destOrd="0" presId="urn:diagrams.loki3.com/BracketList+Icon#4"/>
    <dgm:cxn modelId="{380ED565-FC7F-41E6-B831-7B069DEF15E7}" type="presParOf" srcId="{C57B9C02-6555-4F94-BF66-C6839DFA49C2}" destId="{73124381-6231-472F-A3E6-AF7E8EEF93EB}" srcOrd="0" destOrd="0" presId="urn:diagrams.loki3.com/BracketList+Icon#4"/>
    <dgm:cxn modelId="{EA98FC7F-5E4E-49C1-BF66-AA073F6539F2}" type="presParOf" srcId="{C57B9C02-6555-4F94-BF66-C6839DFA49C2}" destId="{11A4C194-FB8A-4EE4-AAD0-514286AC4E32}" srcOrd="1" destOrd="0" presId="urn:diagrams.loki3.com/BracketList+Icon#4"/>
    <dgm:cxn modelId="{64247D6E-D3CB-45C1-8A44-1B186CE7B823}" type="presParOf" srcId="{C57B9C02-6555-4F94-BF66-C6839DFA49C2}" destId="{6F2BDE6E-D9AB-42EF-AA88-9656BA4102E4}" srcOrd="2" destOrd="0" presId="urn:diagrams.loki3.com/BracketList+Icon#4"/>
    <dgm:cxn modelId="{96FA865C-4198-4187-A8FB-B595D9BEA13A}" type="presParOf" srcId="{C57B9C02-6555-4F94-BF66-C6839DFA49C2}" destId="{E648D6CD-E88C-4B4A-9D90-2F801EB41373}" srcOrd="3" destOrd="0" presId="urn:diagrams.loki3.com/BracketList+Icon#4"/>
    <dgm:cxn modelId="{4382A492-7BBE-47CF-90A7-F76EF3E35522}" type="presParOf" srcId="{36BBC9F2-E2BA-4AE9-9978-86F65DD940AF}" destId="{9F3E5786-14EB-47A8-94C4-095C0C1F9323}" srcOrd="1" destOrd="0" presId="urn:diagrams.loki3.com/BracketList+Icon#4"/>
    <dgm:cxn modelId="{D13F3601-D53A-491C-832B-3DDE6B9F0E34}" type="presParOf" srcId="{36BBC9F2-E2BA-4AE9-9978-86F65DD940AF}" destId="{6A8A719A-09C3-42B0-AD88-9082B5E1BFF2}" srcOrd="2" destOrd="0" presId="urn:diagrams.loki3.com/BracketList+Icon#4"/>
    <dgm:cxn modelId="{77BFCD8C-A372-4104-BCDC-962FE397BAF7}" type="presParOf" srcId="{6A8A719A-09C3-42B0-AD88-9082B5E1BFF2}" destId="{56882FFD-EDC7-44F6-BD05-26C87CC55D00}" srcOrd="0" destOrd="0" presId="urn:diagrams.loki3.com/BracketList+Icon#4"/>
    <dgm:cxn modelId="{33E2E5BA-6889-4296-AAC8-F04C34769A2F}" type="presParOf" srcId="{6A8A719A-09C3-42B0-AD88-9082B5E1BFF2}" destId="{6ACB4481-1470-4449-BCF8-B77011E0EE36}" srcOrd="1" destOrd="0" presId="urn:diagrams.loki3.com/BracketList+Icon#4"/>
    <dgm:cxn modelId="{8C38538E-22E3-4B44-9B98-DACD1E52FA23}" type="presParOf" srcId="{6A8A719A-09C3-42B0-AD88-9082B5E1BFF2}" destId="{0B29C28C-518B-4624-961B-CEA64047CCE3}" srcOrd="2" destOrd="0" presId="urn:diagrams.loki3.com/BracketList+Icon#4"/>
    <dgm:cxn modelId="{258DAD22-1DE3-48A5-93C9-2309368AC080}" type="presParOf" srcId="{6A8A719A-09C3-42B0-AD88-9082B5E1BFF2}" destId="{F9EF4090-257A-4AF3-8207-8453A13D8CD4}" srcOrd="3" destOrd="0" presId="urn:diagrams.loki3.com/BracketList+Icon#4"/>
    <dgm:cxn modelId="{8D0C2993-F88E-4115-B7AC-7987A5E3D83E}" type="presParOf" srcId="{36BBC9F2-E2BA-4AE9-9978-86F65DD940AF}" destId="{71A84DEF-123E-4C37-90DA-86CB00505A2F}" srcOrd="3" destOrd="0" presId="urn:diagrams.loki3.com/BracketList+Icon#4"/>
    <dgm:cxn modelId="{9B46396E-0FDD-40EE-BC78-B26BC682426E}" type="presParOf" srcId="{36BBC9F2-E2BA-4AE9-9978-86F65DD940AF}" destId="{78959C50-914D-4084-B143-7C4723FE40C4}" srcOrd="4" destOrd="0" presId="urn:diagrams.loki3.com/BracketList+Icon#4"/>
    <dgm:cxn modelId="{46072101-F015-4337-B5E0-95FAF5633F19}" type="presParOf" srcId="{78959C50-914D-4084-B143-7C4723FE40C4}" destId="{9F80DA4D-1CB3-49A9-AB95-51FEFBE0108A}" srcOrd="0" destOrd="0" presId="urn:diagrams.loki3.com/BracketList+Icon#4"/>
    <dgm:cxn modelId="{0592E0E7-C814-43C7-B504-4D5CA9817032}" type="presParOf" srcId="{78959C50-914D-4084-B143-7C4723FE40C4}" destId="{8CE58FEA-1960-445F-9C22-E71F761DC407}" srcOrd="1" destOrd="0" presId="urn:diagrams.loki3.com/BracketList+Icon#4"/>
    <dgm:cxn modelId="{29FA9D24-B955-469E-83BB-9FAF8D2577A6}" type="presParOf" srcId="{78959C50-914D-4084-B143-7C4723FE40C4}" destId="{6260FA61-5ABF-4B81-B935-6F50B21891A5}" srcOrd="2" destOrd="0" presId="urn:diagrams.loki3.com/BracketList+Icon#4"/>
    <dgm:cxn modelId="{BDBAD12C-1141-4BE2-87BC-D5BB8D4FFD4C}" type="presParOf" srcId="{78959C50-914D-4084-B143-7C4723FE40C4}" destId="{EAECD10F-92C8-47FA-8A35-6426651174C3}" srcOrd="3" destOrd="0" presId="urn:diagrams.loki3.com/BracketList+Icon#4"/>
    <dgm:cxn modelId="{2C33C1B7-1019-464E-BA6A-18EB91054702}" type="presParOf" srcId="{36BBC9F2-E2BA-4AE9-9978-86F65DD940AF}" destId="{78E94C8F-71D2-4BD9-A91B-539619FFAF7A}" srcOrd="5" destOrd="0" presId="urn:diagrams.loki3.com/BracketList+Icon#4"/>
    <dgm:cxn modelId="{6132D4B3-7422-4BE5-B935-06507650D8F7}" type="presParOf" srcId="{36BBC9F2-E2BA-4AE9-9978-86F65DD940AF}" destId="{C7211320-689A-4A9E-92CC-8F3FCFCD7232}" srcOrd="6" destOrd="0" presId="urn:diagrams.loki3.com/BracketList+Icon#4"/>
    <dgm:cxn modelId="{09293219-E594-4A03-A36B-A8D616BC12DF}" type="presParOf" srcId="{C7211320-689A-4A9E-92CC-8F3FCFCD7232}" destId="{642B90EB-9F58-4857-999D-61B5CFC1A0B3}" srcOrd="0" destOrd="0" presId="urn:diagrams.loki3.com/BracketList+Icon#4"/>
    <dgm:cxn modelId="{630EC986-AD80-4D28-8FA5-B685B62095C6}" type="presParOf" srcId="{C7211320-689A-4A9E-92CC-8F3FCFCD7232}" destId="{7A9DEB72-0ACA-4AAC-94C3-8C00AF0BD1E7}" srcOrd="1" destOrd="0" presId="urn:diagrams.loki3.com/BracketList+Icon#4"/>
    <dgm:cxn modelId="{164D16E3-79E9-4B9C-AADF-2F3B4001CE57}" type="presParOf" srcId="{C7211320-689A-4A9E-92CC-8F3FCFCD7232}" destId="{BB2851E0-A527-4E33-A080-C6ABB7FB7620}" srcOrd="2" destOrd="0" presId="urn:diagrams.loki3.com/BracketList+Icon#4"/>
    <dgm:cxn modelId="{63ACF386-7C1A-473E-A5BA-332033BDE025}" type="presParOf" srcId="{C7211320-689A-4A9E-92CC-8F3FCFCD7232}" destId="{B8B87671-8972-4C6E-94F9-3A28B9044185}" srcOrd="3" destOrd="0" presId="urn:diagrams.loki3.com/BracketList+Icon#4"/>
    <dgm:cxn modelId="{6708CBEE-01F4-438E-9154-BAB1124794CB}" type="presParOf" srcId="{36BBC9F2-E2BA-4AE9-9978-86F65DD940AF}" destId="{1125C3BF-CBD3-4A7B-AA6B-03E02FB74293}" srcOrd="7" destOrd="0" presId="urn:diagrams.loki3.com/BracketList+Icon#4"/>
    <dgm:cxn modelId="{B7FE2E62-B966-4967-830B-DCC538AF01C7}" type="presParOf" srcId="{36BBC9F2-E2BA-4AE9-9978-86F65DD940AF}" destId="{07A8FE8F-5A76-46DC-A2D2-D88394459541}" srcOrd="8" destOrd="0" presId="urn:diagrams.loki3.com/BracketList+Icon#4"/>
    <dgm:cxn modelId="{ACCD3FEE-E929-40E1-8B2C-1B674B3DE900}" type="presParOf" srcId="{07A8FE8F-5A76-46DC-A2D2-D88394459541}" destId="{5FBD43E6-B3BA-4178-9476-CAC8D69B05A5}" srcOrd="0" destOrd="0" presId="urn:diagrams.loki3.com/BracketList+Icon#4"/>
    <dgm:cxn modelId="{43F3A72B-0D08-4F37-98FF-E85CAFAA6B24}" type="presParOf" srcId="{07A8FE8F-5A76-46DC-A2D2-D88394459541}" destId="{F27BD81B-2F9B-456D-95C0-4433430D32D9}" srcOrd="1" destOrd="0" presId="urn:diagrams.loki3.com/BracketList+Icon#4"/>
    <dgm:cxn modelId="{22AA6053-73E8-41A2-B056-C7954CA66827}" type="presParOf" srcId="{07A8FE8F-5A76-46DC-A2D2-D88394459541}" destId="{DA19F5D2-2BFD-420F-9C3A-D53DCA4AE3EA}" srcOrd="2" destOrd="0" presId="urn:diagrams.loki3.com/BracketList+Icon#4"/>
    <dgm:cxn modelId="{B0DF1106-5705-45B3-B815-4CBFCEDE537D}" type="presParOf" srcId="{07A8FE8F-5A76-46DC-A2D2-D88394459541}" destId="{3B58978C-283A-4D28-9AFC-642B10C5409B}" srcOrd="3" destOrd="0" presId="urn:diagrams.loki3.com/BracketList+Icon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124381-6231-472F-A3E6-AF7E8EEF93EB}">
      <dsp:nvSpPr>
        <dsp:cNvPr id="0" name=""/>
        <dsp:cNvSpPr/>
      </dsp:nvSpPr>
      <dsp:spPr>
        <a:xfrm>
          <a:off x="4254" y="288890"/>
          <a:ext cx="2176114" cy="217800"/>
        </a:xfrm>
        <a:prstGeom prst="rect">
          <a:avLst/>
        </a:prstGeom>
        <a:noFill/>
        <a:ln w="9525" cap="rnd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27940" rIns="78232" bIns="2794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noProof="0" smtClean="0"/>
            <a:t>Introduction</a:t>
          </a:r>
          <a:endParaRPr lang="en-US" sz="1100" b="1" kern="1200" noProof="0"/>
        </a:p>
      </dsp:txBody>
      <dsp:txXfrm>
        <a:off x="4254" y="288890"/>
        <a:ext cx="2176114" cy="217800"/>
      </dsp:txXfrm>
    </dsp:sp>
    <dsp:sp modelId="{11A4C194-FB8A-4EE4-AAD0-514286AC4E32}">
      <dsp:nvSpPr>
        <dsp:cNvPr id="0" name=""/>
        <dsp:cNvSpPr/>
      </dsp:nvSpPr>
      <dsp:spPr>
        <a:xfrm>
          <a:off x="2180369" y="98315"/>
          <a:ext cx="435222" cy="598950"/>
        </a:xfrm>
        <a:prstGeom prst="leftBrace">
          <a:avLst>
            <a:gd name="adj1" fmla="val 35000"/>
            <a:gd name="adj2" fmla="val 50000"/>
          </a:avLst>
        </a:prstGeom>
        <a:noFill/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8D6CD-E88C-4B4A-9D90-2F801EB41373}">
      <dsp:nvSpPr>
        <dsp:cNvPr id="0" name=""/>
        <dsp:cNvSpPr/>
      </dsp:nvSpPr>
      <dsp:spPr>
        <a:xfrm>
          <a:off x="2793935" y="54125"/>
          <a:ext cx="5919032" cy="7886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noProof="0" smtClean="0"/>
            <a:t>Aims of the Module</a:t>
          </a:r>
          <a:endParaRPr lang="en-GB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noProof="0" smtClean="0"/>
            <a:t>Overview: The Structure of the Module</a:t>
          </a:r>
          <a:endParaRPr lang="en-GB" sz="1100" kern="1200" noProof="0" dirty="0"/>
        </a:p>
      </dsp:txBody>
      <dsp:txXfrm>
        <a:off x="2793935" y="54125"/>
        <a:ext cx="5919032" cy="788673"/>
      </dsp:txXfrm>
    </dsp:sp>
    <dsp:sp modelId="{56882FFD-EDC7-44F6-BD05-26C87CC55D00}">
      <dsp:nvSpPr>
        <dsp:cNvPr id="0" name=""/>
        <dsp:cNvSpPr/>
      </dsp:nvSpPr>
      <dsp:spPr>
        <a:xfrm>
          <a:off x="4254" y="1273920"/>
          <a:ext cx="2176114" cy="428793"/>
        </a:xfrm>
        <a:prstGeom prst="rect">
          <a:avLst/>
        </a:prstGeom>
        <a:noFill/>
        <a:ln w="9525" cap="rnd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27940" rIns="78232" bIns="2794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noProof="0" dirty="0" smtClean="0"/>
            <a:t>I. </a:t>
          </a:r>
          <a:r>
            <a:rPr lang="en-US" sz="1100" b="1" kern="1200" noProof="0" dirty="0" smtClean="0"/>
            <a:t>What is ageing ? </a:t>
          </a:r>
          <a:endParaRPr lang="en-US" sz="1100" b="1" kern="1200" noProof="0" dirty="0" smtClean="0"/>
        </a:p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noProof="0" dirty="0" smtClean="0"/>
            <a:t> </a:t>
          </a:r>
          <a:endParaRPr lang="en-US" sz="1100" kern="1200" noProof="0" dirty="0"/>
        </a:p>
      </dsp:txBody>
      <dsp:txXfrm>
        <a:off x="4254" y="1273920"/>
        <a:ext cx="2176114" cy="428793"/>
      </dsp:txXfrm>
    </dsp:sp>
    <dsp:sp modelId="{6ACB4481-1470-4449-BCF8-B77011E0EE36}">
      <dsp:nvSpPr>
        <dsp:cNvPr id="0" name=""/>
        <dsp:cNvSpPr/>
      </dsp:nvSpPr>
      <dsp:spPr>
        <a:xfrm>
          <a:off x="2180369" y="831727"/>
          <a:ext cx="435222" cy="1313180"/>
        </a:xfrm>
        <a:prstGeom prst="leftBrace">
          <a:avLst>
            <a:gd name="adj1" fmla="val 35000"/>
            <a:gd name="adj2" fmla="val 50000"/>
          </a:avLst>
        </a:prstGeom>
        <a:noFill/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EF4090-257A-4AF3-8207-8453A13D8CD4}">
      <dsp:nvSpPr>
        <dsp:cNvPr id="0" name=""/>
        <dsp:cNvSpPr/>
      </dsp:nvSpPr>
      <dsp:spPr>
        <a:xfrm>
          <a:off x="2793935" y="817282"/>
          <a:ext cx="5919032" cy="13131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 </a:t>
          </a:r>
          <a:endParaRPr lang="en-US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smtClean="0">
              <a:solidFill>
                <a:schemeClr val="bg1"/>
              </a:solidFill>
            </a:rPr>
            <a:t>Ageing Process</a:t>
          </a:r>
          <a:endParaRPr lang="de-DE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smtClean="0"/>
            <a:t>Ageing concepts </a:t>
          </a:r>
          <a:endParaRPr lang="de-DE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smtClean="0"/>
            <a:t>Good old ageing</a:t>
          </a:r>
          <a:endParaRPr lang="de-DE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smtClean="0"/>
            <a:t>Successful ageing</a:t>
          </a:r>
          <a:endParaRPr lang="de-DE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smtClean="0"/>
            <a:t>Active healthy ageing </a:t>
          </a:r>
          <a:endParaRPr lang="de-DE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smtClean="0">
              <a:solidFill>
                <a:schemeClr val="bg1"/>
              </a:solidFill>
            </a:rPr>
            <a:t>Ageing Self exercise </a:t>
          </a:r>
          <a:endParaRPr lang="fr-FR" sz="1100" kern="1200" dirty="0">
            <a:solidFill>
              <a:schemeClr val="bg1"/>
            </a:solidFill>
          </a:endParaRPr>
        </a:p>
      </dsp:txBody>
      <dsp:txXfrm>
        <a:off x="2793935" y="817282"/>
        <a:ext cx="5919032" cy="1313180"/>
      </dsp:txXfrm>
    </dsp:sp>
    <dsp:sp modelId="{9F80DA4D-1CB3-49A9-AB95-51FEFBE0108A}">
      <dsp:nvSpPr>
        <dsp:cNvPr id="0" name=""/>
        <dsp:cNvSpPr/>
      </dsp:nvSpPr>
      <dsp:spPr>
        <a:xfrm>
          <a:off x="4254" y="2375083"/>
          <a:ext cx="2176114" cy="217800"/>
        </a:xfrm>
        <a:prstGeom prst="rect">
          <a:avLst/>
        </a:prstGeom>
        <a:noFill/>
        <a:ln w="9525" cap="rnd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27940" rIns="78232" bIns="2794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noProof="0" dirty="0" smtClean="0"/>
            <a:t>II. </a:t>
          </a:r>
          <a:r>
            <a:rPr lang="en-US" sz="1100" b="1" kern="1200" noProof="0" dirty="0" smtClean="0"/>
            <a:t>Social construction of ageing</a:t>
          </a:r>
          <a:endParaRPr lang="en-US" sz="1100" b="1" kern="1200" noProof="0" dirty="0"/>
        </a:p>
      </dsp:txBody>
      <dsp:txXfrm>
        <a:off x="4254" y="2375083"/>
        <a:ext cx="2176114" cy="217800"/>
      </dsp:txXfrm>
    </dsp:sp>
    <dsp:sp modelId="{8CE58FEA-1960-445F-9C22-E71F761DC407}">
      <dsp:nvSpPr>
        <dsp:cNvPr id="0" name=""/>
        <dsp:cNvSpPr/>
      </dsp:nvSpPr>
      <dsp:spPr>
        <a:xfrm>
          <a:off x="2180369" y="2184508"/>
          <a:ext cx="435222" cy="598950"/>
        </a:xfrm>
        <a:prstGeom prst="leftBrace">
          <a:avLst>
            <a:gd name="adj1" fmla="val 35000"/>
            <a:gd name="adj2" fmla="val 50000"/>
          </a:avLst>
        </a:prstGeom>
        <a:noFill/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ECD10F-92C8-47FA-8A35-6426651174C3}">
      <dsp:nvSpPr>
        <dsp:cNvPr id="0" name=""/>
        <dsp:cNvSpPr/>
      </dsp:nvSpPr>
      <dsp:spPr>
        <a:xfrm>
          <a:off x="2789681" y="2184508"/>
          <a:ext cx="5919032" cy="5989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 </a:t>
          </a:r>
          <a:endParaRPr lang="en-US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smtClean="0"/>
            <a:t>What is Social construction of ageing ?</a:t>
          </a:r>
          <a:endParaRPr lang="en-US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smtClean="0"/>
            <a:t>Explanations about social construction of ageing and ID</a:t>
          </a:r>
          <a:endParaRPr lang="en-US" sz="1100" kern="1200" noProof="0" dirty="0"/>
        </a:p>
      </dsp:txBody>
      <dsp:txXfrm>
        <a:off x="2789681" y="2184508"/>
        <a:ext cx="5919032" cy="598950"/>
      </dsp:txXfrm>
    </dsp:sp>
    <dsp:sp modelId="{642B90EB-9F58-4857-999D-61B5CFC1A0B3}">
      <dsp:nvSpPr>
        <dsp:cNvPr id="0" name=""/>
        <dsp:cNvSpPr/>
      </dsp:nvSpPr>
      <dsp:spPr>
        <a:xfrm>
          <a:off x="4254" y="3013633"/>
          <a:ext cx="2176114" cy="217800"/>
        </a:xfrm>
        <a:prstGeom prst="rect">
          <a:avLst/>
        </a:prstGeom>
        <a:noFill/>
        <a:ln w="9525" cap="rnd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27940" rIns="78232" bIns="2794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noProof="0" dirty="0" smtClean="0"/>
            <a:t>III Ageing and Policy Implications </a:t>
          </a:r>
          <a:endParaRPr lang="en-US" sz="1100" b="1" kern="1200" noProof="0" dirty="0"/>
        </a:p>
      </dsp:txBody>
      <dsp:txXfrm>
        <a:off x="4254" y="3013633"/>
        <a:ext cx="2176114" cy="217800"/>
      </dsp:txXfrm>
    </dsp:sp>
    <dsp:sp modelId="{7A9DEB72-0ACA-4AAC-94C3-8C00AF0BD1E7}">
      <dsp:nvSpPr>
        <dsp:cNvPr id="0" name=""/>
        <dsp:cNvSpPr/>
      </dsp:nvSpPr>
      <dsp:spPr>
        <a:xfrm>
          <a:off x="2180369" y="2823058"/>
          <a:ext cx="435222" cy="598950"/>
        </a:xfrm>
        <a:prstGeom prst="leftBrace">
          <a:avLst>
            <a:gd name="adj1" fmla="val 35000"/>
            <a:gd name="adj2" fmla="val 50000"/>
          </a:avLst>
        </a:prstGeom>
        <a:noFill/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B87671-8972-4C6E-94F9-3A28B9044185}">
      <dsp:nvSpPr>
        <dsp:cNvPr id="0" name=""/>
        <dsp:cNvSpPr/>
      </dsp:nvSpPr>
      <dsp:spPr>
        <a:xfrm>
          <a:off x="2789681" y="2823058"/>
          <a:ext cx="5919032" cy="5989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smtClean="0"/>
            <a:t>Ageing and policy implications </a:t>
          </a:r>
          <a:endParaRPr lang="en-US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smtClean="0"/>
            <a:t>Graz Declaration on disability and ageing </a:t>
          </a:r>
          <a:endParaRPr lang="en-US" sz="1100" kern="1200" noProof="0" dirty="0"/>
        </a:p>
      </dsp:txBody>
      <dsp:txXfrm>
        <a:off x="2789681" y="2823058"/>
        <a:ext cx="5919032" cy="598950"/>
      </dsp:txXfrm>
    </dsp:sp>
    <dsp:sp modelId="{5FBD43E6-B3BA-4178-9476-CAC8D69B05A5}">
      <dsp:nvSpPr>
        <dsp:cNvPr id="0" name=""/>
        <dsp:cNvSpPr/>
      </dsp:nvSpPr>
      <dsp:spPr>
        <a:xfrm>
          <a:off x="4254" y="3924433"/>
          <a:ext cx="2176114" cy="217800"/>
        </a:xfrm>
        <a:prstGeom prst="rect">
          <a:avLst/>
        </a:prstGeom>
        <a:noFill/>
        <a:ln w="9525" cap="rnd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27940" rIns="78232" bIns="2794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noProof="0" dirty="0" smtClean="0"/>
            <a:t>IV Caring for older people with ID </a:t>
          </a:r>
          <a:endParaRPr lang="en-US" sz="1100" b="1" kern="1200" noProof="0" dirty="0"/>
        </a:p>
      </dsp:txBody>
      <dsp:txXfrm>
        <a:off x="4254" y="3924433"/>
        <a:ext cx="2176114" cy="217800"/>
      </dsp:txXfrm>
    </dsp:sp>
    <dsp:sp modelId="{F27BD81B-2F9B-456D-95C0-4433430D32D9}">
      <dsp:nvSpPr>
        <dsp:cNvPr id="0" name=""/>
        <dsp:cNvSpPr/>
      </dsp:nvSpPr>
      <dsp:spPr>
        <a:xfrm>
          <a:off x="2180369" y="3461608"/>
          <a:ext cx="435222" cy="1143450"/>
        </a:xfrm>
        <a:prstGeom prst="leftBrace">
          <a:avLst>
            <a:gd name="adj1" fmla="val 35000"/>
            <a:gd name="adj2" fmla="val 50000"/>
          </a:avLst>
        </a:prstGeom>
        <a:noFill/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58978C-283A-4D28-9AFC-642B10C5409B}">
      <dsp:nvSpPr>
        <dsp:cNvPr id="0" name=""/>
        <dsp:cNvSpPr/>
      </dsp:nvSpPr>
      <dsp:spPr>
        <a:xfrm>
          <a:off x="2789681" y="3461608"/>
          <a:ext cx="5919032" cy="11434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Ageing and intellectual disability</a:t>
          </a:r>
          <a:endParaRPr lang="en-US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Key issues in the care of older people with ID</a:t>
          </a:r>
          <a:endParaRPr lang="en-US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Theories of Ageing and ID</a:t>
          </a:r>
          <a:endParaRPr lang="en-US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Ageing and ID self exercise</a:t>
          </a:r>
          <a:endParaRPr lang="en-US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Making sense of Ageing in people with ID</a:t>
          </a:r>
          <a:endParaRPr lang="en-US" sz="1100" kern="1200" noProof="0" dirty="0"/>
        </a:p>
      </dsp:txBody>
      <dsp:txXfrm>
        <a:off x="2789681" y="3461608"/>
        <a:ext cx="5919032" cy="1143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+Icon#4">
  <dgm:title val="Liste mit vertikalen Klammern"/>
  <dgm:desc val="Hiermit zeigen Sie gruppierte Datenblöcke an. Dies eignet sich optimal für große Mengen von Text der Ebene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6A489-7C9A-4123-A467-188B1C3D8D5D}" type="datetimeFigureOut">
              <a:rPr lang="de-DE"/>
              <a:pPr>
                <a:defRPr/>
              </a:pPr>
              <a:t>17.02.2014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FD299B-C599-443E-A860-3BF262BC51A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73793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D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1124745"/>
            <a:ext cx="8208912" cy="648071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idx="10"/>
          </p:nvPr>
        </p:nvSpPr>
        <p:spPr>
          <a:xfrm>
            <a:off x="467544" y="1844824"/>
            <a:ext cx="8208912" cy="3600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l">
              <a:spcAft>
                <a:spcPts val="1200"/>
              </a:spcAft>
              <a:buFont typeface="Arial" pitchFamily="34" charset="0"/>
              <a:buChar char="•"/>
              <a:defRPr sz="2000" b="1">
                <a:latin typeface="Arial" pitchFamily="34" charset="0"/>
                <a:cs typeface="Arial" pitchFamily="34" charset="0"/>
              </a:defRPr>
            </a:lvl1pPr>
            <a:lvl2pPr marL="342900" indent="-342900" algn="l">
              <a:lnSpc>
                <a:spcPct val="120000"/>
              </a:lnSpc>
              <a:spcAft>
                <a:spcPts val="300"/>
              </a:spcAft>
              <a:buFont typeface="Arial" pitchFamily="34" charset="0"/>
              <a:buChar char="•"/>
              <a:defRPr sz="2000" baseline="0"/>
            </a:lvl2pPr>
            <a:lvl3pPr marL="342900" indent="-342900">
              <a:buFont typeface="Arial" pitchFamily="34" charset="0"/>
              <a:buChar char="•"/>
              <a:defRPr/>
            </a:lvl3pPr>
            <a:lvl4pPr marL="342900" indent="-342900">
              <a:buFont typeface="Arial" pitchFamily="34" charset="0"/>
              <a:buChar char="•"/>
              <a:defRPr/>
            </a:lvl4pPr>
            <a:lvl5pPr marL="719138" indent="-365125">
              <a:buFont typeface="Symbol" pitchFamily="18" charset="2"/>
              <a:buChar char="-"/>
              <a:tabLst>
                <a:tab pos="431800" algn="l"/>
                <a:tab pos="622300" algn="l"/>
                <a:tab pos="914400" algn="l"/>
              </a:tabLst>
              <a:defRPr/>
            </a:lvl5pPr>
            <a:lvl6pPr marL="0" indent="0">
              <a:lnSpc>
                <a:spcPct val="120000"/>
              </a:lnSpc>
              <a:buFont typeface="Symbol" pitchFamily="18" charset="2"/>
              <a:buChar char="-"/>
              <a:defRPr baseline="0"/>
            </a:lvl6pPr>
            <a:lvl7pPr marL="987425" indent="-268288">
              <a:lnSpc>
                <a:spcPct val="120000"/>
              </a:lnSpc>
              <a:buFont typeface="Wingdings" pitchFamily="2" charset="2"/>
              <a:buChar char="§"/>
              <a:tabLst/>
              <a:defRPr sz="1400" baseline="0"/>
            </a:lvl7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D6E6BAB-64C0-4C4A-81A3-D9DEA15FE943}" type="datetimeFigureOut">
              <a:rPr lang="de-DE"/>
              <a:pPr>
                <a:defRPr/>
              </a:pPr>
              <a:t>17.02.2014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3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7E03118-4737-4BEF-B50A-D8B3F64100C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ID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1124745"/>
            <a:ext cx="8208912" cy="648071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idx="10"/>
          </p:nvPr>
        </p:nvSpPr>
        <p:spPr>
          <a:xfrm>
            <a:off x="467544" y="1844824"/>
            <a:ext cx="3960440" cy="3600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l">
              <a:spcAft>
                <a:spcPts val="1200"/>
              </a:spcAft>
              <a:buFont typeface="Arial" pitchFamily="34" charset="0"/>
              <a:buChar char="•"/>
              <a:defRPr sz="2000" b="1">
                <a:latin typeface="Arial" pitchFamily="34" charset="0"/>
                <a:cs typeface="Arial" pitchFamily="34" charset="0"/>
              </a:defRPr>
            </a:lvl1pPr>
            <a:lvl2pPr marL="342900" indent="-342900" algn="l">
              <a:lnSpc>
                <a:spcPct val="120000"/>
              </a:lnSpc>
              <a:spcAft>
                <a:spcPts val="300"/>
              </a:spcAft>
              <a:buFont typeface="Arial" pitchFamily="34" charset="0"/>
              <a:buChar char="•"/>
              <a:defRPr sz="2000" baseline="0"/>
            </a:lvl2pPr>
            <a:lvl3pPr marL="342900" indent="-342900">
              <a:buFont typeface="Arial" pitchFamily="34" charset="0"/>
              <a:buChar char="•"/>
              <a:defRPr/>
            </a:lvl3pPr>
            <a:lvl4pPr marL="342900" indent="-342900">
              <a:buFont typeface="Arial" pitchFamily="34" charset="0"/>
              <a:buChar char="•"/>
              <a:defRPr/>
            </a:lvl4pPr>
            <a:lvl5pPr marL="719138" indent="-365125">
              <a:buFont typeface="Symbol" pitchFamily="18" charset="2"/>
              <a:buChar char="-"/>
              <a:tabLst>
                <a:tab pos="431800" algn="l"/>
                <a:tab pos="622300" algn="l"/>
                <a:tab pos="914400" algn="l"/>
              </a:tabLst>
              <a:defRPr/>
            </a:lvl5pPr>
            <a:lvl6pPr marL="0" indent="0">
              <a:lnSpc>
                <a:spcPct val="120000"/>
              </a:lnSpc>
              <a:buFont typeface="Symbol" pitchFamily="18" charset="2"/>
              <a:buChar char="-"/>
              <a:defRPr baseline="0"/>
            </a:lvl6pPr>
            <a:lvl7pPr marL="987425" indent="-268288">
              <a:lnSpc>
                <a:spcPct val="120000"/>
              </a:lnSpc>
              <a:buFont typeface="Wingdings" pitchFamily="2" charset="2"/>
              <a:buChar char="§"/>
              <a:tabLst/>
              <a:defRPr sz="1400" baseline="0"/>
            </a:lvl7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platzhalter 2"/>
          <p:cNvSpPr>
            <a:spLocks noGrp="1"/>
          </p:cNvSpPr>
          <p:nvPr>
            <p:ph idx="14"/>
          </p:nvPr>
        </p:nvSpPr>
        <p:spPr>
          <a:xfrm>
            <a:off x="4716016" y="1844824"/>
            <a:ext cx="3960440" cy="3600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l">
              <a:spcAft>
                <a:spcPts val="1200"/>
              </a:spcAft>
              <a:buFont typeface="Arial" pitchFamily="34" charset="0"/>
              <a:buChar char="•"/>
              <a:defRPr sz="2000" b="1">
                <a:latin typeface="Arial" pitchFamily="34" charset="0"/>
                <a:cs typeface="Arial" pitchFamily="34" charset="0"/>
              </a:defRPr>
            </a:lvl1pPr>
            <a:lvl2pPr marL="342900" indent="-342900" algn="l">
              <a:lnSpc>
                <a:spcPct val="120000"/>
              </a:lnSpc>
              <a:spcAft>
                <a:spcPts val="300"/>
              </a:spcAft>
              <a:buFont typeface="Arial" pitchFamily="34" charset="0"/>
              <a:buChar char="•"/>
              <a:defRPr sz="2000" baseline="0"/>
            </a:lvl2pPr>
            <a:lvl3pPr marL="342900" indent="-342900">
              <a:buFont typeface="Arial" pitchFamily="34" charset="0"/>
              <a:buChar char="•"/>
              <a:defRPr/>
            </a:lvl3pPr>
            <a:lvl4pPr marL="342900" indent="-342900">
              <a:buFont typeface="Arial" pitchFamily="34" charset="0"/>
              <a:buChar char="•"/>
              <a:defRPr/>
            </a:lvl4pPr>
            <a:lvl5pPr marL="719138" indent="-365125">
              <a:buFont typeface="Symbol" pitchFamily="18" charset="2"/>
              <a:buChar char="-"/>
              <a:tabLst>
                <a:tab pos="431800" algn="l"/>
                <a:tab pos="622300" algn="l"/>
                <a:tab pos="914400" algn="l"/>
              </a:tabLst>
              <a:defRPr/>
            </a:lvl5pPr>
            <a:lvl6pPr marL="0" indent="0">
              <a:lnSpc>
                <a:spcPct val="120000"/>
              </a:lnSpc>
              <a:buFont typeface="Symbol" pitchFamily="18" charset="2"/>
              <a:buChar char="-"/>
              <a:defRPr baseline="0"/>
            </a:lvl6pPr>
            <a:lvl7pPr marL="987425" indent="-268288">
              <a:lnSpc>
                <a:spcPct val="120000"/>
              </a:lnSpc>
              <a:buFont typeface="Wingdings" pitchFamily="2" charset="2"/>
              <a:buChar char="§"/>
              <a:tabLst/>
              <a:defRPr sz="1400" baseline="0"/>
            </a:lvl7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D5FBFC-6180-4738-93BD-8E65B1F1B4E7}" type="datetimeFigureOut">
              <a:rPr lang="de-DE"/>
              <a:pPr>
                <a:defRPr/>
              </a:pPr>
              <a:t>17.02.2014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6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7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A6855A8-1F27-4166-8A38-E3C8D6F0728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/>
          <p:cNvSpPr/>
          <p:nvPr/>
        </p:nvSpPr>
        <p:spPr>
          <a:xfrm>
            <a:off x="0" y="6596063"/>
            <a:ext cx="9144000" cy="260350"/>
          </a:xfrm>
          <a:prstGeom prst="rect">
            <a:avLst/>
          </a:prstGeom>
          <a:solidFill>
            <a:srgbClr val="0070C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27" name="Titelplatzhalter 1"/>
          <p:cNvSpPr>
            <a:spLocks noGrp="1"/>
          </p:cNvSpPr>
          <p:nvPr>
            <p:ph type="title"/>
          </p:nvPr>
        </p:nvSpPr>
        <p:spPr bwMode="auto">
          <a:xfrm>
            <a:off x="468313" y="1700213"/>
            <a:ext cx="82296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cxnSp>
        <p:nvCxnSpPr>
          <p:cNvPr id="31" name="Gerade Verbindung 30"/>
          <p:cNvCxnSpPr/>
          <p:nvPr/>
        </p:nvCxnSpPr>
        <p:spPr>
          <a:xfrm>
            <a:off x="0" y="992188"/>
            <a:ext cx="9144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Grafik 2"/>
          <p:cNvPicPr>
            <a:picLocks noChangeAspect="1"/>
          </p:cNvPicPr>
          <p:nvPr userDrawn="1"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46038"/>
            <a:ext cx="1871662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Grafik 4"/>
          <p:cNvPicPr>
            <a:picLocks noChangeAspect="1"/>
          </p:cNvPicPr>
          <p:nvPr userDrawn="1"/>
        </p:nvPicPr>
        <p:blipFill>
          <a:blip r:embed="rId6">
            <a:clrChange>
              <a:clrFrom>
                <a:srgbClr val="DADBC5"/>
              </a:clrFrom>
              <a:clrTo>
                <a:srgbClr val="DADBC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6350" y="5446713"/>
            <a:ext cx="91440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cap="small" noProof="0" dirty="0" smtClean="0"/>
              <a:t>Ageing process</a:t>
            </a:r>
            <a:br>
              <a:rPr lang="en-US" b="1" cap="small" noProof="0" dirty="0" smtClean="0"/>
            </a:br>
            <a:r>
              <a:rPr lang="en-US" b="1" cap="small" dirty="0"/>
              <a:t>&amp;</a:t>
            </a:r>
            <a:r>
              <a:rPr lang="en-US" b="1" cap="small" noProof="0" dirty="0" smtClean="0"/>
              <a:t> </a:t>
            </a:r>
            <a:br>
              <a:rPr lang="en-US" b="1" cap="small" noProof="0" dirty="0" smtClean="0"/>
            </a:br>
            <a:r>
              <a:rPr lang="en-US" b="1" cap="small" noProof="0" dirty="0" smtClean="0"/>
              <a:t>People </a:t>
            </a:r>
            <a:r>
              <a:rPr lang="en-US" b="1" cap="small" noProof="0" dirty="0" smtClean="0"/>
              <a:t>with Intellectual </a:t>
            </a:r>
            <a:r>
              <a:rPr lang="en-US" b="1" cap="small" noProof="0" dirty="0" smtClean="0"/>
              <a:t>Disabilities</a:t>
            </a:r>
            <a:endParaRPr lang="en-US" noProof="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089" y="44624"/>
            <a:ext cx="3035300" cy="1008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e Legende 5"/>
          <p:cNvSpPr/>
          <p:nvPr/>
        </p:nvSpPr>
        <p:spPr>
          <a:xfrm>
            <a:off x="468313" y="1196975"/>
            <a:ext cx="8135937" cy="4103688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6000" b="1" i="1" dirty="0">
                <a:solidFill>
                  <a:schemeClr val="accent2"/>
                </a:solidFill>
                <a:latin typeface="Bodoni MT" pitchFamily="18" charset="0"/>
              </a:rPr>
              <a:t>Thank you</a:t>
            </a:r>
            <a:r>
              <a:rPr lang="de-DE" sz="6000" b="1" i="1" dirty="0" smtClean="0">
                <a:solidFill>
                  <a:schemeClr val="accent2"/>
                </a:solidFill>
                <a:latin typeface="Bodoni MT" pitchFamily="18" charset="0"/>
              </a:rPr>
              <a:t>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i="1" dirty="0" smtClean="0">
                <a:solidFill>
                  <a:schemeClr val="tx1"/>
                </a:solidFill>
                <a:latin typeface="Bodoni MT" pitchFamily="18" charset="0"/>
              </a:rPr>
              <a:t> </a:t>
            </a:r>
            <a:endParaRPr lang="de-DE" sz="2000" i="1" dirty="0">
              <a:solidFill>
                <a:schemeClr val="tx1"/>
              </a:solidFill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el 1"/>
          <p:cNvSpPr>
            <a:spLocks noGrp="1"/>
          </p:cNvSpPr>
          <p:nvPr>
            <p:ph type="ctrTitle"/>
          </p:nvPr>
        </p:nvSpPr>
        <p:spPr>
          <a:xfrm>
            <a:off x="468313" y="1125538"/>
            <a:ext cx="8207375" cy="647700"/>
          </a:xfrm>
        </p:spPr>
        <p:txBody>
          <a:bodyPr/>
          <a:lstStyle/>
          <a:p>
            <a:pPr eaLnBrk="1" hangingPunct="1"/>
            <a:r>
              <a:rPr lang="en-US" noProof="0" dirty="0" smtClean="0">
                <a:latin typeface="Arial" charset="0"/>
                <a:cs typeface="Arial" charset="0"/>
              </a:rPr>
              <a:t>Aims of the Module</a:t>
            </a:r>
          </a:p>
        </p:txBody>
      </p:sp>
      <p:sp>
        <p:nvSpPr>
          <p:cNvPr id="7170" name="Inhaltsplatzhalter 2"/>
          <p:cNvSpPr>
            <a:spLocks noGrp="1"/>
          </p:cNvSpPr>
          <p:nvPr>
            <p:ph idx="10"/>
          </p:nvPr>
        </p:nvSpPr>
        <p:spPr bwMode="auto">
          <a:xfrm>
            <a:off x="468313" y="1700808"/>
            <a:ext cx="8207375" cy="3744317"/>
          </a:xfrm>
          <a:noFill/>
          <a:ln>
            <a:miter lim="800000"/>
            <a:headEnd/>
            <a:tailEnd/>
          </a:ln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GB" sz="1600" b="0" dirty="0">
                <a:latin typeface="Arial" charset="0"/>
                <a:cs typeface="Arial" charset="0"/>
              </a:rPr>
              <a:t>T</a:t>
            </a:r>
            <a:r>
              <a:rPr lang="en-GB" sz="1600" b="0" dirty="0" smtClean="0">
                <a:latin typeface="Arial" charset="0"/>
                <a:cs typeface="Arial" charset="0"/>
              </a:rPr>
              <a:t>o </a:t>
            </a:r>
            <a:r>
              <a:rPr lang="en-GB" sz="1600" b="0" dirty="0">
                <a:latin typeface="Arial" charset="0"/>
                <a:cs typeface="Arial" charset="0"/>
              </a:rPr>
              <a:t>provide front-line staff with knowledge about the ageing process in general and to explore the effects of the ageing process in people with intellectual disabilities. </a:t>
            </a:r>
          </a:p>
          <a:p>
            <a:pPr marL="457200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GB" sz="1600" b="0" dirty="0" smtClean="0">
                <a:latin typeface="Arial" charset="0"/>
                <a:cs typeface="Arial" charset="0"/>
              </a:rPr>
              <a:t>To provide  </a:t>
            </a:r>
            <a:r>
              <a:rPr lang="en-GB" sz="1600" b="0" dirty="0">
                <a:latin typeface="Arial" charset="0"/>
                <a:cs typeface="Arial" charset="0"/>
              </a:rPr>
              <a:t>a knowledge base of the ageing process.</a:t>
            </a:r>
          </a:p>
          <a:p>
            <a:pPr marL="457200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GB" sz="1600" b="0" dirty="0" smtClean="0">
                <a:latin typeface="Arial" charset="0"/>
                <a:cs typeface="Arial" charset="0"/>
              </a:rPr>
              <a:t>Explore </a:t>
            </a:r>
            <a:r>
              <a:rPr lang="en-GB" sz="1600" b="0" dirty="0">
                <a:latin typeface="Arial" charset="0"/>
                <a:cs typeface="Arial" charset="0"/>
              </a:rPr>
              <a:t>how the ageing process effects people with intellectual disabilities.</a:t>
            </a:r>
          </a:p>
          <a:p>
            <a:pPr marL="457200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GB" sz="1600" b="0" dirty="0" smtClean="0">
                <a:latin typeface="Arial" charset="0"/>
                <a:cs typeface="Arial" charset="0"/>
              </a:rPr>
              <a:t>Examine </a:t>
            </a:r>
            <a:r>
              <a:rPr lang="en-GB" sz="1600" b="0" dirty="0">
                <a:latin typeface="Arial" charset="0"/>
                <a:cs typeface="Arial" charset="0"/>
              </a:rPr>
              <a:t>the biological, psychological and social issues related to ageing. </a:t>
            </a:r>
          </a:p>
          <a:p>
            <a:pPr marL="457200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GB" sz="1600" b="0" dirty="0">
                <a:latin typeface="Arial" charset="0"/>
                <a:cs typeface="Arial" charset="0"/>
              </a:rPr>
              <a:t>Examine perspectives of healthy and successful ageing. </a:t>
            </a:r>
          </a:p>
          <a:p>
            <a:pPr marL="457200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GB" sz="1600" b="0" dirty="0" smtClean="0">
                <a:latin typeface="Arial" charset="0"/>
                <a:cs typeface="Arial" charset="0"/>
              </a:rPr>
              <a:t>Explore ageing </a:t>
            </a:r>
            <a:r>
              <a:rPr lang="en-GB" sz="1600" b="0" dirty="0">
                <a:latin typeface="Arial" charset="0"/>
                <a:cs typeface="Arial" charset="0"/>
              </a:rPr>
              <a:t>process and its implications in promoting health and successful ageing for people with intellectual disabilities.</a:t>
            </a:r>
          </a:p>
          <a:p>
            <a:pPr marL="457200" indent="-457200" eaLnBrk="1" hangingPunct="1">
              <a:lnSpc>
                <a:spcPct val="80000"/>
              </a:lnSpc>
              <a:buFont typeface="Arial" charset="0"/>
              <a:buAutoNum type="arabicPeriod"/>
            </a:pPr>
            <a:endParaRPr lang="en-US" sz="1600" b="0" noProof="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el 1"/>
          <p:cNvSpPr>
            <a:spLocks noGrp="1"/>
          </p:cNvSpPr>
          <p:nvPr>
            <p:ph type="ctrTitle"/>
          </p:nvPr>
        </p:nvSpPr>
        <p:spPr>
          <a:xfrm>
            <a:off x="468313" y="1125538"/>
            <a:ext cx="8207375" cy="647700"/>
          </a:xfrm>
        </p:spPr>
        <p:txBody>
          <a:bodyPr/>
          <a:lstStyle/>
          <a:p>
            <a:pPr eaLnBrk="1" hangingPunct="1"/>
            <a:r>
              <a:rPr lang="en-US" noProof="0" dirty="0" smtClean="0">
                <a:latin typeface="Arial" charset="0"/>
                <a:cs typeface="Arial" charset="0"/>
              </a:rPr>
              <a:t>Learning Outcomes and Competencies</a:t>
            </a:r>
          </a:p>
        </p:txBody>
      </p:sp>
      <p:sp>
        <p:nvSpPr>
          <p:cNvPr id="8194" name="Inhaltsplatzhalter 3"/>
          <p:cNvSpPr>
            <a:spLocks noGrp="1"/>
          </p:cNvSpPr>
          <p:nvPr>
            <p:ph idx="10"/>
          </p:nvPr>
        </p:nvSpPr>
        <p:spPr bwMode="auto">
          <a:xfrm>
            <a:off x="468313" y="2349500"/>
            <a:ext cx="3959225" cy="32400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1100" noProof="0" dirty="0" smtClean="0">
                <a:latin typeface="Arial" charset="0"/>
                <a:cs typeface="Arial" charset="0"/>
              </a:rPr>
              <a:t> </a:t>
            </a:r>
            <a:r>
              <a:rPr lang="en-GB" sz="1100" dirty="0">
                <a:latin typeface="Arial" charset="0"/>
                <a:cs typeface="Arial" charset="0"/>
              </a:rPr>
              <a:t>Acquire knowledge and understanding of ageing and the ageing process, in particular in relation to Intellectual disability.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1100" dirty="0">
                <a:latin typeface="Arial" charset="0"/>
                <a:cs typeface="Arial" charset="0"/>
              </a:rPr>
              <a:t>Reflect on the ageing process and to learn and discuss about the concepts of ageing.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1100" dirty="0">
                <a:latin typeface="Arial" charset="0"/>
                <a:cs typeface="Arial" charset="0"/>
              </a:rPr>
              <a:t>Understand and discuss the theories of ageing.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1100" dirty="0">
                <a:latin typeface="Arial" charset="0"/>
                <a:cs typeface="Arial" charset="0"/>
              </a:rPr>
              <a:t>Compare and contrast healthy active ageing in a social context.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1100" dirty="0">
                <a:latin typeface="Arial" charset="0"/>
                <a:cs typeface="Arial" charset="0"/>
              </a:rPr>
              <a:t>Explore the social construction of ageing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1100" dirty="0">
                <a:latin typeface="Arial" charset="0"/>
                <a:cs typeface="Arial" charset="0"/>
              </a:rPr>
              <a:t>Explore and discuss healthy and active ageing for people with ID</a:t>
            </a:r>
            <a:endParaRPr lang="en-US" sz="1100" noProof="0" dirty="0" smtClean="0">
              <a:latin typeface="Arial" charset="0"/>
              <a:cs typeface="Arial" charset="0"/>
            </a:endParaRPr>
          </a:p>
          <a:p>
            <a:endParaRPr lang="en-US" noProof="0" dirty="0" smtClean="0"/>
          </a:p>
        </p:txBody>
      </p:sp>
      <p:sp>
        <p:nvSpPr>
          <p:cNvPr id="5" name="Inhaltsplatzhalter 4"/>
          <p:cNvSpPr>
            <a:spLocks noGrp="1"/>
          </p:cNvSpPr>
          <p:nvPr>
            <p:ph idx="14"/>
          </p:nvPr>
        </p:nvSpPr>
        <p:spPr>
          <a:xfrm>
            <a:off x="4716463" y="2349500"/>
            <a:ext cx="4104009" cy="3599780"/>
          </a:xfrm>
        </p:spPr>
        <p:txBody>
          <a:bodyPr>
            <a:noAutofit/>
          </a:bodyPr>
          <a:lstStyle/>
          <a:p>
            <a:pPr eaLnBrk="1" fontAlgn="auto" hangingPunct="1">
              <a:buFont typeface="Wingdings" pitchFamily="2" charset="2"/>
              <a:buChar char="§"/>
              <a:defRPr/>
            </a:pPr>
            <a:r>
              <a:rPr lang="en-GB" sz="1100" dirty="0"/>
              <a:t>Reflect about ageing and ageing processes </a:t>
            </a:r>
          </a:p>
          <a:p>
            <a:pPr eaLnBrk="1" fontAlgn="auto" hangingPunct="1">
              <a:buFont typeface="Wingdings" pitchFamily="2" charset="2"/>
              <a:buChar char="§"/>
              <a:defRPr/>
            </a:pPr>
            <a:r>
              <a:rPr lang="en-GB" sz="1100" dirty="0"/>
              <a:t>Recognise and respect ageing. </a:t>
            </a:r>
          </a:p>
          <a:p>
            <a:pPr eaLnBrk="1" fontAlgn="auto" hangingPunct="1">
              <a:buFont typeface="Wingdings" pitchFamily="2" charset="2"/>
              <a:buChar char="§"/>
              <a:defRPr/>
            </a:pPr>
            <a:r>
              <a:rPr lang="en-GB" sz="1100" dirty="0"/>
              <a:t>Understand the </a:t>
            </a:r>
            <a:r>
              <a:rPr lang="en-GB" sz="1100" dirty="0" smtClean="0"/>
              <a:t>theoretical </a:t>
            </a:r>
            <a:r>
              <a:rPr lang="en-GB" sz="1100" dirty="0"/>
              <a:t>approaches to ageing and its strengths and limitations. </a:t>
            </a:r>
          </a:p>
          <a:p>
            <a:pPr eaLnBrk="1" fontAlgn="auto" hangingPunct="1">
              <a:buFont typeface="Wingdings" pitchFamily="2" charset="2"/>
              <a:buChar char="§"/>
              <a:defRPr/>
            </a:pPr>
            <a:r>
              <a:rPr lang="en-GB" sz="1100" dirty="0"/>
              <a:t>Recognise healthy active ageing for people with ID.</a:t>
            </a:r>
          </a:p>
          <a:p>
            <a:pPr eaLnBrk="1" fontAlgn="auto" hangingPunct="1">
              <a:buFont typeface="Wingdings" pitchFamily="2" charset="2"/>
              <a:buChar char="§"/>
              <a:defRPr/>
            </a:pPr>
            <a:r>
              <a:rPr lang="en-GB" sz="1100" dirty="0"/>
              <a:t>Communicate about the ageing process to professional and service colleagues and also to people with ID and their families</a:t>
            </a:r>
            <a:r>
              <a:rPr lang="en-US" sz="1100" noProof="0" dirty="0" smtClean="0"/>
              <a:t> </a:t>
            </a:r>
            <a:endParaRPr lang="en-US" sz="1100" dirty="0" smtClean="0"/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endParaRPr lang="de-DE" sz="1050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468313" y="1835150"/>
            <a:ext cx="3959225" cy="3698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i="1" dirty="0"/>
              <a:t>Learning </a:t>
            </a:r>
            <a:r>
              <a:rPr lang="de-DE" b="1" i="1" dirty="0" err="1"/>
              <a:t>Outcomes</a:t>
            </a:r>
            <a:endParaRPr lang="de-DE" b="1" i="1" dirty="0"/>
          </a:p>
        </p:txBody>
      </p:sp>
      <p:sp>
        <p:nvSpPr>
          <p:cNvPr id="7" name="Textfeld 6"/>
          <p:cNvSpPr txBox="1"/>
          <p:nvPr/>
        </p:nvSpPr>
        <p:spPr>
          <a:xfrm>
            <a:off x="4716463" y="1835150"/>
            <a:ext cx="3959225" cy="3698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i="1" dirty="0" err="1"/>
              <a:t>Competencies</a:t>
            </a:r>
            <a:endParaRPr lang="de-DE" b="1" i="1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4572000" y="2349500"/>
            <a:ext cx="0" cy="32400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ctrTitle"/>
          </p:nvPr>
        </p:nvSpPr>
        <p:spPr>
          <a:xfrm>
            <a:off x="2267743" y="260648"/>
            <a:ext cx="6048673" cy="647700"/>
          </a:xfrm>
        </p:spPr>
        <p:txBody>
          <a:bodyPr/>
          <a:lstStyle/>
          <a:p>
            <a:pPr eaLnBrk="1" hangingPunct="1"/>
            <a:r>
              <a:rPr lang="en-US" noProof="0" dirty="0" smtClean="0">
                <a:latin typeface="Arial" charset="0"/>
                <a:cs typeface="Arial" charset="0"/>
              </a:rPr>
              <a:t>STRUCTURE OF THE MODULE </a:t>
            </a:r>
            <a:endParaRPr lang="en-US" noProof="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9" name="Diagramm 5"/>
          <p:cNvGraphicFramePr/>
          <p:nvPr>
            <p:extLst>
              <p:ext uri="{D42A27DB-BD31-4B8C-83A1-F6EECF244321}">
                <p14:modId xmlns:p14="http://schemas.microsoft.com/office/powerpoint/2010/main" val="2117164385"/>
              </p:ext>
            </p:extLst>
          </p:nvPr>
        </p:nvGraphicFramePr>
        <p:xfrm>
          <a:off x="251520" y="1124744"/>
          <a:ext cx="871296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el 1"/>
          <p:cNvSpPr>
            <a:spLocks noGrp="1"/>
          </p:cNvSpPr>
          <p:nvPr>
            <p:ph type="ctrTitle"/>
          </p:nvPr>
        </p:nvSpPr>
        <p:spPr>
          <a:xfrm>
            <a:off x="2915817" y="188640"/>
            <a:ext cx="5904656" cy="647700"/>
          </a:xfrm>
        </p:spPr>
        <p:txBody>
          <a:bodyPr/>
          <a:lstStyle/>
          <a:p>
            <a:pPr eaLnBrk="1" hangingPunct="1"/>
            <a:r>
              <a:rPr lang="en-US" noProof="0" dirty="0" smtClean="0">
                <a:latin typeface="Arial" charset="0"/>
                <a:cs typeface="Arial" charset="0"/>
              </a:rPr>
              <a:t>Topic 1 – </a:t>
            </a:r>
            <a:r>
              <a:rPr lang="en-US" noProof="0" dirty="0" smtClean="0">
                <a:latin typeface="Arial" charset="0"/>
                <a:cs typeface="Arial" charset="0"/>
              </a:rPr>
              <a:t> What is ageing? </a:t>
            </a:r>
            <a:endParaRPr lang="en-US" noProof="0" dirty="0" smtClean="0">
              <a:latin typeface="Arial" charset="0"/>
              <a:cs typeface="Arial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0"/>
          </p:nvPr>
        </p:nvSpPr>
        <p:spPr>
          <a:xfrm>
            <a:off x="467544" y="1340768"/>
            <a:ext cx="8208912" cy="4104457"/>
          </a:xfrm>
        </p:spPr>
        <p:txBody>
          <a:bodyPr>
            <a:normAutofit/>
          </a:bodyPr>
          <a:lstStyle/>
          <a:p>
            <a:pPr marL="0" indent="0" eaLnBrk="1" fontAlgn="auto" hangingPunct="1">
              <a:buNone/>
              <a:defRPr/>
            </a:pPr>
            <a:r>
              <a:rPr lang="en-US" noProof="0" dirty="0" smtClean="0"/>
              <a:t>Based on case vignettes and exercises in this section </a:t>
            </a:r>
            <a:r>
              <a:rPr lang="en-US" noProof="0" dirty="0" smtClean="0"/>
              <a:t>will provide insights in following topics:</a:t>
            </a:r>
            <a:endParaRPr lang="en-US" noProof="0" dirty="0" smtClean="0"/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en-GB" b="0" dirty="0"/>
              <a:t>Ageing is never simply a fixed biological or chronological process (based on our physical age and the biological state), but an open-ended subjective and social experience. The subjective experience of one’s own ageing is potentially highly variable depending on the meanings given to the body and the </a:t>
            </a:r>
            <a:r>
              <a:rPr lang="en-GB" b="0" dirty="0" smtClean="0"/>
              <a:t>self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en-GB" b="0" dirty="0" smtClean="0"/>
              <a:t>Ageing process 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en-GB" b="0" noProof="0" dirty="0" smtClean="0"/>
              <a:t>Good old ageing, successful ageing, active ageing and healthy ageing </a:t>
            </a:r>
            <a:endParaRPr lang="en-US" b="0" noProof="0" dirty="0" smtClean="0"/>
          </a:p>
          <a:p>
            <a:pPr marL="342900" lvl="5" indent="-342900">
              <a:defRPr/>
            </a:pPr>
            <a:endParaRPr lang="en-US" noProof="0" dirty="0" smtClean="0"/>
          </a:p>
          <a:p>
            <a:pPr marL="342900" lvl="5" indent="-342900">
              <a:defRPr/>
            </a:pPr>
            <a:endParaRPr lang="en-US" noProof="0" dirty="0" smtClean="0"/>
          </a:p>
          <a:p>
            <a:pPr marL="342900" lvl="5" indent="-342900">
              <a:defRPr/>
            </a:pPr>
            <a:endParaRPr lang="en-US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3728" y="260648"/>
            <a:ext cx="8207375" cy="6477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noProof="0" dirty="0" smtClean="0"/>
              <a:t>Topic </a:t>
            </a:r>
            <a:r>
              <a:rPr lang="en-US" noProof="0" dirty="0" smtClean="0"/>
              <a:t>2: Social construction of ageing </a:t>
            </a:r>
            <a:endParaRPr lang="en-US" noProof="0" dirty="0"/>
          </a:p>
        </p:txBody>
      </p:sp>
      <p:sp>
        <p:nvSpPr>
          <p:cNvPr id="11266" name="Inhaltsplatzhalter 2"/>
          <p:cNvSpPr>
            <a:spLocks noGrp="1"/>
          </p:cNvSpPr>
          <p:nvPr>
            <p:ph idx="10"/>
          </p:nvPr>
        </p:nvSpPr>
        <p:spPr bwMode="auto">
          <a:xfrm>
            <a:off x="468313" y="1196752"/>
            <a:ext cx="8207375" cy="4896543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This section discusses our societal views of the elderly, and how this impacts on service provision. This will include: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Ageism and discrimination.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How ageism affects service provision.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How we can rectify this.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b="1" dirty="0"/>
              <a:t>The social construction of ageing refers to relationships between attitudes to old age, our conceptualisation of ageing and the care and treatment of older people. </a:t>
            </a:r>
            <a:endParaRPr lang="en-GB" dirty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dirty="0" smtClean="0"/>
              <a:t>This </a:t>
            </a:r>
            <a:r>
              <a:rPr lang="en-GB" dirty="0"/>
              <a:t>discrimination against people based on their age is called </a:t>
            </a:r>
            <a:r>
              <a:rPr lang="en-GB" b="1" dirty="0">
                <a:solidFill>
                  <a:srgbClr val="FF0000"/>
                </a:solidFill>
              </a:rPr>
              <a:t>ageism</a:t>
            </a:r>
            <a:r>
              <a:rPr lang="en-GB" dirty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b="1" dirty="0"/>
              <a:t>It should be remembered that this negative view of ageing is specific to Western culture</a:t>
            </a:r>
            <a:r>
              <a:rPr lang="en-GB" dirty="0"/>
              <a:t>, and is in part due to the value that Western societies place on individualism and productivity. </a:t>
            </a:r>
            <a:endParaRPr lang="en-GB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So </a:t>
            </a:r>
            <a:r>
              <a:rPr lang="en-GB" dirty="0"/>
              <a:t>as a person ages and becomes less able to live a fully independent life (due to illness/disability/loss of income), and is seen as a less productive member of society (due to retirement from paid employment), they are seen as less valuable to our </a:t>
            </a:r>
            <a:r>
              <a:rPr lang="en-GB" dirty="0" smtClean="0"/>
              <a:t>society. </a:t>
            </a:r>
            <a:endParaRPr lang="en-GB" dirty="0"/>
          </a:p>
          <a:p>
            <a:pPr lvl="2" eaLnBrk="1" hangingPunct="1">
              <a:lnSpc>
                <a:spcPct val="80000"/>
              </a:lnSpc>
              <a:buFont typeface="Arial" charset="0"/>
              <a:buNone/>
            </a:pPr>
            <a:endParaRPr lang="en-US" sz="1600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7744" y="332656"/>
            <a:ext cx="6336704" cy="648071"/>
          </a:xfrm>
        </p:spPr>
        <p:txBody>
          <a:bodyPr>
            <a:normAutofit/>
          </a:bodyPr>
          <a:lstStyle/>
          <a:p>
            <a:r>
              <a:rPr lang="en-US" noProof="0" dirty="0" smtClean="0"/>
              <a:t>TOPIC </a:t>
            </a:r>
            <a:r>
              <a:rPr lang="en-US" noProof="0" dirty="0" smtClean="0"/>
              <a:t>3: Polices on Ageing  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0"/>
          </p:nvPr>
        </p:nvSpPr>
        <p:spPr>
          <a:xfrm>
            <a:off x="467544" y="1484784"/>
            <a:ext cx="8208912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This section addresses the need for policies that protect the rights of older people. You will cover: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Human rights challenges faced by older people.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Current policies.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Implications of policy on practice</a:t>
            </a:r>
            <a:r>
              <a:rPr lang="en-GB" dirty="0" smtClean="0"/>
              <a:t>.</a:t>
            </a:r>
            <a:endParaRPr lang="en-US" noProof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Explore policies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UN Human </a:t>
            </a:r>
            <a:r>
              <a:rPr lang="en-US" b="0" dirty="0"/>
              <a:t>R</a:t>
            </a:r>
            <a:r>
              <a:rPr lang="en-US" b="0" dirty="0" smtClean="0"/>
              <a:t>ights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Graz declaration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Disability, wellbeing , health and social care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sz="2500" noProof="0" dirty="0" smtClean="0"/>
          </a:p>
          <a:p>
            <a:pPr marL="0" indent="0">
              <a:buNone/>
            </a:pPr>
            <a:endParaRPr lang="en-US" noProof="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455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7744" y="332656"/>
            <a:ext cx="6336704" cy="648071"/>
          </a:xfrm>
        </p:spPr>
        <p:txBody>
          <a:bodyPr>
            <a:normAutofit fontScale="90000"/>
          </a:bodyPr>
          <a:lstStyle/>
          <a:p>
            <a:r>
              <a:rPr lang="en-US" noProof="0" dirty="0" smtClean="0"/>
              <a:t>TOPIC </a:t>
            </a:r>
            <a:r>
              <a:rPr lang="en-US" dirty="0"/>
              <a:t>4</a:t>
            </a:r>
            <a:r>
              <a:rPr lang="en-US" noProof="0" dirty="0" smtClean="0"/>
              <a:t>:  Ageing and Intellectual disability  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0"/>
          </p:nvPr>
        </p:nvSpPr>
        <p:spPr>
          <a:xfrm>
            <a:off x="467544" y="1484784"/>
            <a:ext cx="8208912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This </a:t>
            </a:r>
            <a:r>
              <a:rPr lang="en-GB" dirty="0"/>
              <a:t>section addresses the need </a:t>
            </a:r>
            <a:r>
              <a:rPr lang="en-GB" dirty="0" smtClean="0"/>
              <a:t>for developing appropriate services for older people with ID</a:t>
            </a:r>
            <a:endParaRPr lang="en-GB" dirty="0"/>
          </a:p>
          <a:p>
            <a:pPr marL="0" lvl="1" indent="0">
              <a:buNone/>
            </a:pPr>
            <a:r>
              <a:rPr lang="en-GB" dirty="0" smtClean="0"/>
              <a:t>Due </a:t>
            </a:r>
            <a:r>
              <a:rPr lang="en-GB" dirty="0"/>
              <a:t>to advances in health and social care, people with intellectual disabilities in developed countries are more likely to live into old age than before</a:t>
            </a:r>
            <a:r>
              <a:rPr lang="en-GB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Health profiles of older people with ID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Social care and related issues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Workforce development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Supporting the person who is growing old, supporting the family carers and developing person centred services </a:t>
            </a:r>
          </a:p>
          <a:p>
            <a:pPr marL="0" lvl="1" indent="0">
              <a:buNone/>
            </a:pPr>
            <a:endParaRPr lang="en-GB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b="0" dirty="0" smtClean="0"/>
          </a:p>
          <a:p>
            <a:pPr lvl="2">
              <a:buFont typeface="Wingdings" panose="05000000000000000000" pitchFamily="2" charset="2"/>
              <a:buChar char="Ø"/>
            </a:pPr>
            <a:endParaRPr lang="en-US" sz="2500" noProof="0" dirty="0" smtClean="0"/>
          </a:p>
          <a:p>
            <a:pPr marL="0" indent="0">
              <a:buNone/>
            </a:pPr>
            <a:endParaRPr lang="en-US" noProof="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1997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ctrTitle"/>
          </p:nvPr>
        </p:nvSpPr>
        <p:spPr>
          <a:xfrm>
            <a:off x="468313" y="1125538"/>
            <a:ext cx="8207375" cy="647700"/>
          </a:xfrm>
        </p:spPr>
        <p:txBody>
          <a:bodyPr/>
          <a:lstStyle/>
          <a:p>
            <a:pPr eaLnBrk="1" hangingPunct="1"/>
            <a:r>
              <a:rPr lang="en-US" noProof="0" dirty="0" smtClean="0">
                <a:latin typeface="Arial" charset="0"/>
                <a:cs typeface="Arial" charset="0"/>
              </a:rPr>
              <a:t>Strengths of the Module</a:t>
            </a:r>
          </a:p>
        </p:txBody>
      </p:sp>
      <p:sp>
        <p:nvSpPr>
          <p:cNvPr id="13314" name="Inhaltsplatzhalter 2"/>
          <p:cNvSpPr>
            <a:spLocks noGrp="1"/>
          </p:cNvSpPr>
          <p:nvPr>
            <p:ph idx="10"/>
          </p:nvPr>
        </p:nvSpPr>
        <p:spPr bwMode="auto">
          <a:xfrm>
            <a:off x="468313" y="1844674"/>
            <a:ext cx="8207375" cy="4032597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900" noProof="0" dirty="0" smtClean="0">
                <a:latin typeface="Arial" charset="0"/>
                <a:cs typeface="Arial" charset="0"/>
              </a:rPr>
              <a:t>Original </a:t>
            </a:r>
          </a:p>
          <a:p>
            <a:pPr marL="0" lvl="3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1900" noProof="0" dirty="0" smtClean="0"/>
              <a:t>     </a:t>
            </a:r>
            <a:r>
              <a:rPr lang="en-US" sz="1900" noProof="0" dirty="0" smtClean="0"/>
              <a:t>Explores ageing process  from a social model of disability </a:t>
            </a:r>
            <a:endParaRPr lang="en-US" sz="1900" noProof="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900" noProof="0" dirty="0" smtClean="0">
                <a:latin typeface="Arial" charset="0"/>
                <a:cs typeface="Arial" charset="0"/>
              </a:rPr>
              <a:t>Related to practice</a:t>
            </a:r>
          </a:p>
          <a:p>
            <a:pPr marL="376238" lvl="4" indent="0" eaLnBrk="1" hangingPunct="1">
              <a:lnSpc>
                <a:spcPct val="90000"/>
              </a:lnSpc>
              <a:buFont typeface="Symbol" pitchFamily="18" charset="2"/>
              <a:buNone/>
              <a:tabLst/>
            </a:pPr>
            <a:r>
              <a:rPr lang="en-US" sz="1900" dirty="0" smtClean="0"/>
              <a:t>Considers policy and its implications for our approach </a:t>
            </a:r>
            <a:r>
              <a:rPr lang="en-US" sz="1900" noProof="0" dirty="0" smtClean="0"/>
              <a:t> and service development </a:t>
            </a:r>
            <a:endParaRPr lang="en-US" sz="1900" noProof="0" dirty="0" smtClean="0"/>
          </a:p>
          <a:p>
            <a:pPr marL="376238" lvl="4" indent="0" eaLnBrk="1" hangingPunct="1">
              <a:lnSpc>
                <a:spcPct val="90000"/>
              </a:lnSpc>
              <a:buFont typeface="Symbol" pitchFamily="18" charset="2"/>
              <a:buNone/>
              <a:tabLst/>
            </a:pPr>
            <a:endParaRPr lang="en-US" sz="1900" noProof="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900" dirty="0" smtClean="0">
                <a:latin typeface="Arial" charset="0"/>
                <a:cs typeface="Arial" charset="0"/>
              </a:rPr>
              <a:t>Person centered </a:t>
            </a:r>
            <a:endParaRPr lang="en-US" sz="1900" noProof="0" dirty="0" smtClean="0">
              <a:latin typeface="Arial" charset="0"/>
              <a:cs typeface="Arial" charset="0"/>
            </a:endParaRPr>
          </a:p>
          <a:p>
            <a:pPr marL="376238" lvl="4" indent="0" eaLnBrk="1" hangingPunct="1">
              <a:lnSpc>
                <a:spcPct val="90000"/>
              </a:lnSpc>
              <a:buFont typeface="Symbol" pitchFamily="18" charset="2"/>
              <a:buNone/>
              <a:tabLst/>
            </a:pPr>
            <a:r>
              <a:rPr lang="en-US" sz="1900" noProof="0" dirty="0" smtClean="0"/>
              <a:t>Explores health and social care issues and focus on improving quality of life through person centered approaches. </a:t>
            </a:r>
            <a:endParaRPr lang="en-US" sz="1900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rlage AGI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781</Words>
  <Application>Microsoft Office PowerPoint</Application>
  <PresentationFormat>On-screen Show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Vorlage AGID</vt:lpstr>
      <vt:lpstr>Ageing process &amp;  People with Intellectual Disabilities</vt:lpstr>
      <vt:lpstr>Aims of the Module</vt:lpstr>
      <vt:lpstr>Learning Outcomes and Competencies</vt:lpstr>
      <vt:lpstr>STRUCTURE OF THE MODULE </vt:lpstr>
      <vt:lpstr>Topic 1 –  What is ageing? </vt:lpstr>
      <vt:lpstr>Topic 2: Social construction of ageing </vt:lpstr>
      <vt:lpstr>TOPIC 3: Polices on Ageing  </vt:lpstr>
      <vt:lpstr>TOPIC 4:  Ageing and Intellectual disability  </vt:lpstr>
      <vt:lpstr>Strengths of the Module</vt:lpstr>
      <vt:lpstr>PowerPoint Presentation</vt:lpstr>
    </vt:vector>
  </TitlesOfParts>
  <Company>Universität Wien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kocmana7</dc:creator>
  <cp:lastModifiedBy>Raghu Raghavan</cp:lastModifiedBy>
  <cp:revision>190</cp:revision>
  <cp:lastPrinted>2012-06-14T12:02:13Z</cp:lastPrinted>
  <dcterms:created xsi:type="dcterms:W3CDTF">2012-06-06T11:16:44Z</dcterms:created>
  <dcterms:modified xsi:type="dcterms:W3CDTF">2014-02-17T10:39:01Z</dcterms:modified>
</cp:coreProperties>
</file>