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1" r:id="rId6"/>
    <p:sldId id="262" r:id="rId7"/>
    <p:sldId id="266" r:id="rId8"/>
    <p:sldId id="264" r:id="rId9"/>
  </p:sldIdLst>
  <p:sldSz cx="9144000" cy="6858000" type="screen4x3"/>
  <p:notesSz cx="7099300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2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3" d="100"/>
          <a:sy n="73" d="100"/>
        </p:scale>
        <p:origin x="-3330" y="-120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5774C9B-1FAF-4A49-94E3-DF329BFCBF49}" type="doc">
      <dgm:prSet loTypeId="urn:diagrams.loki3.com/BracketList+Icon" loCatId="list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de-DE"/>
        </a:p>
      </dgm:t>
    </dgm:pt>
    <dgm:pt modelId="{ABE6B653-D8CF-4426-899B-C9C532FF37E1}">
      <dgm:prSet phldrT="[Text]" custT="1"/>
      <dgm:spPr/>
      <dgm:t>
        <a:bodyPr/>
        <a:lstStyle/>
        <a:p>
          <a:r>
            <a:rPr lang="de-DE" sz="1000" b="1" dirty="0" smtClean="0"/>
            <a:t>I. </a:t>
          </a:r>
          <a:r>
            <a:rPr lang="en-GB" sz="1000" b="1" dirty="0" smtClean="0"/>
            <a:t>Why use emotional regulation</a:t>
          </a:r>
          <a:r>
            <a:rPr lang="de-DE" sz="1000" b="1" dirty="0" smtClean="0"/>
            <a:t>?</a:t>
          </a:r>
          <a:endParaRPr lang="de-DE" sz="1000" dirty="0"/>
        </a:p>
      </dgm:t>
    </dgm:pt>
    <dgm:pt modelId="{FFC375D0-EF1A-448E-9F97-7306752E6345}" type="parTrans" cxnId="{FFA2D029-CE2E-4172-8902-B2171CF89534}">
      <dgm:prSet/>
      <dgm:spPr/>
      <dgm:t>
        <a:bodyPr/>
        <a:lstStyle/>
        <a:p>
          <a:endParaRPr lang="de-DE"/>
        </a:p>
      </dgm:t>
    </dgm:pt>
    <dgm:pt modelId="{74C656AF-D92C-430D-890D-F38B38C4B0BC}" type="sibTrans" cxnId="{FFA2D029-CE2E-4172-8902-B2171CF89534}">
      <dgm:prSet/>
      <dgm:spPr/>
      <dgm:t>
        <a:bodyPr/>
        <a:lstStyle/>
        <a:p>
          <a:endParaRPr lang="de-DE"/>
        </a:p>
      </dgm:t>
    </dgm:pt>
    <dgm:pt modelId="{6D6A9CF3-2E96-40A8-9B6F-D52B8565E31F}">
      <dgm:prSet phldrT="[Text]" custT="1"/>
      <dgm:spPr/>
      <dgm:t>
        <a:bodyPr/>
        <a:lstStyle/>
        <a:p>
          <a:r>
            <a:rPr lang="en-US" sz="1000" b="1" smtClean="0"/>
            <a:t>IV. </a:t>
          </a:r>
          <a:r>
            <a:rPr lang="en-US" sz="1000" b="1" noProof="0" smtClean="0"/>
            <a:t>Summary</a:t>
          </a:r>
          <a:endParaRPr lang="de-DE" sz="1000" b="1" dirty="0"/>
        </a:p>
      </dgm:t>
    </dgm:pt>
    <dgm:pt modelId="{E47DEAEC-3459-4AE9-8872-BFEFFFB2543E}" type="parTrans" cxnId="{5D7F3C35-C06F-48D6-8C00-77A77E1AEA48}">
      <dgm:prSet/>
      <dgm:spPr/>
      <dgm:t>
        <a:bodyPr/>
        <a:lstStyle/>
        <a:p>
          <a:endParaRPr lang="de-DE"/>
        </a:p>
      </dgm:t>
    </dgm:pt>
    <dgm:pt modelId="{0FF6E6B9-4177-4593-9897-393C70AC1182}" type="sibTrans" cxnId="{5D7F3C35-C06F-48D6-8C00-77A77E1AEA48}">
      <dgm:prSet/>
      <dgm:spPr/>
      <dgm:t>
        <a:bodyPr/>
        <a:lstStyle/>
        <a:p>
          <a:endParaRPr lang="de-DE"/>
        </a:p>
      </dgm:t>
    </dgm:pt>
    <dgm:pt modelId="{CB635A39-984E-4A3E-8B68-E5999646124C}">
      <dgm:prSet phldrT="[Text]" custT="1"/>
      <dgm:spPr/>
      <dgm:t>
        <a:bodyPr/>
        <a:lstStyle/>
        <a:p>
          <a:r>
            <a:rPr lang="de-DE" sz="1000" b="1" dirty="0" smtClean="0"/>
            <a:t>Session Guide</a:t>
          </a:r>
          <a:endParaRPr lang="de-DE" sz="1000" dirty="0"/>
        </a:p>
      </dgm:t>
    </dgm:pt>
    <dgm:pt modelId="{BF801D1A-0974-4688-AAE0-41B840DF0886}" type="parTrans" cxnId="{A76E11D8-35A9-42A4-BF21-8D40E95C15F1}">
      <dgm:prSet/>
      <dgm:spPr/>
      <dgm:t>
        <a:bodyPr/>
        <a:lstStyle/>
        <a:p>
          <a:endParaRPr lang="de-DE"/>
        </a:p>
      </dgm:t>
    </dgm:pt>
    <dgm:pt modelId="{EDDC2832-01AE-4A6B-84D9-317C37C49190}" type="sibTrans" cxnId="{A76E11D8-35A9-42A4-BF21-8D40E95C15F1}">
      <dgm:prSet/>
      <dgm:spPr/>
      <dgm:t>
        <a:bodyPr/>
        <a:lstStyle/>
        <a:p>
          <a:endParaRPr lang="de-DE"/>
        </a:p>
      </dgm:t>
    </dgm:pt>
    <dgm:pt modelId="{37B73F1E-0742-4B27-A63F-70927E75CD46}">
      <dgm:prSet phldrT="[Text]" custT="1"/>
      <dgm:spPr/>
      <dgm:t>
        <a:bodyPr/>
        <a:lstStyle/>
        <a:p>
          <a:r>
            <a:rPr lang="en-GB" sz="1000" b="1" dirty="0" smtClean="0"/>
            <a:t>III. Strategies for specific emotional challenges</a:t>
          </a:r>
          <a:endParaRPr lang="de-DE" sz="1000" b="1" dirty="0"/>
        </a:p>
      </dgm:t>
    </dgm:pt>
    <dgm:pt modelId="{D80B1F26-2F9A-4088-9FC4-AEAC0533CDD7}" type="parTrans" cxnId="{46E6A56B-76FB-4A6F-9C62-48158293CC8A}">
      <dgm:prSet/>
      <dgm:spPr/>
      <dgm:t>
        <a:bodyPr/>
        <a:lstStyle/>
        <a:p>
          <a:endParaRPr lang="de-DE"/>
        </a:p>
      </dgm:t>
    </dgm:pt>
    <dgm:pt modelId="{8BC48F67-BEE8-47E2-98F7-15AF21DBD3E5}" type="sibTrans" cxnId="{46E6A56B-76FB-4A6F-9C62-48158293CC8A}">
      <dgm:prSet/>
      <dgm:spPr/>
      <dgm:t>
        <a:bodyPr/>
        <a:lstStyle/>
        <a:p>
          <a:endParaRPr lang="de-DE"/>
        </a:p>
      </dgm:t>
    </dgm:pt>
    <dgm:pt modelId="{E3C451A4-EAE4-492C-902A-FB5595F758E6}">
      <dgm:prSet phldrT="[Text]" custT="1"/>
      <dgm:spPr/>
      <dgm:t>
        <a:bodyPr/>
        <a:lstStyle/>
        <a:p>
          <a:r>
            <a:rPr lang="en-US" sz="900" noProof="0" dirty="0" smtClean="0"/>
            <a:t>Module </a:t>
          </a:r>
          <a:r>
            <a:rPr lang="en-GB" sz="900" dirty="0" smtClean="0"/>
            <a:t>objectives</a:t>
          </a:r>
          <a:endParaRPr lang="en-US" sz="900" noProof="0" dirty="0"/>
        </a:p>
      </dgm:t>
    </dgm:pt>
    <dgm:pt modelId="{1B9638F9-9489-4E24-8B1B-8959597B3A2B}" type="parTrans" cxnId="{2B103243-9267-4652-AE96-F5CF95E54C1C}">
      <dgm:prSet/>
      <dgm:spPr/>
      <dgm:t>
        <a:bodyPr/>
        <a:lstStyle/>
        <a:p>
          <a:endParaRPr lang="de-DE"/>
        </a:p>
      </dgm:t>
    </dgm:pt>
    <dgm:pt modelId="{D0C30092-CBE0-4726-8F76-0EF94778FC73}" type="sibTrans" cxnId="{2B103243-9267-4652-AE96-F5CF95E54C1C}">
      <dgm:prSet/>
      <dgm:spPr/>
      <dgm:t>
        <a:bodyPr/>
        <a:lstStyle/>
        <a:p>
          <a:endParaRPr lang="de-DE"/>
        </a:p>
      </dgm:t>
    </dgm:pt>
    <dgm:pt modelId="{E1BB8A17-C0DE-4302-B187-03D83EF87745}">
      <dgm:prSet custT="1"/>
      <dgm:spPr/>
      <dgm:t>
        <a:bodyPr/>
        <a:lstStyle/>
        <a:p>
          <a:r>
            <a:rPr lang="de-DE" sz="900" dirty="0" err="1" smtClean="0"/>
            <a:t>Overview</a:t>
          </a:r>
          <a:r>
            <a:rPr lang="de-DE" sz="900" dirty="0" smtClean="0"/>
            <a:t>: </a:t>
          </a:r>
          <a:r>
            <a:rPr lang="en-GB" sz="900" dirty="0" smtClean="0"/>
            <a:t>Module structure</a:t>
          </a:r>
          <a:endParaRPr lang="de-DE" sz="900" dirty="0"/>
        </a:p>
      </dgm:t>
    </dgm:pt>
    <dgm:pt modelId="{E27195B1-D492-4C91-8848-976E4A1A390B}" type="parTrans" cxnId="{C7BA22E6-37FE-4397-83C2-36FE5D132190}">
      <dgm:prSet/>
      <dgm:spPr/>
      <dgm:t>
        <a:bodyPr/>
        <a:lstStyle/>
        <a:p>
          <a:endParaRPr lang="de-DE"/>
        </a:p>
      </dgm:t>
    </dgm:pt>
    <dgm:pt modelId="{B7FFA3FF-3FE1-4078-BA04-BCF18BD65443}" type="sibTrans" cxnId="{C7BA22E6-37FE-4397-83C2-36FE5D132190}">
      <dgm:prSet/>
      <dgm:spPr/>
      <dgm:t>
        <a:bodyPr/>
        <a:lstStyle/>
        <a:p>
          <a:endParaRPr lang="de-DE"/>
        </a:p>
      </dgm:t>
    </dgm:pt>
    <dgm:pt modelId="{55DF8580-922F-46B5-A1EC-0935D2DF62A1}">
      <dgm:prSet custT="1"/>
      <dgm:spPr/>
      <dgm:t>
        <a:bodyPr/>
        <a:lstStyle/>
        <a:p>
          <a:r>
            <a:rPr lang="en-GB" sz="900" dirty="0" smtClean="0"/>
            <a:t>Educational Objectives </a:t>
          </a:r>
          <a:r>
            <a:rPr lang="de-DE" sz="900" dirty="0" smtClean="0"/>
            <a:t>&amp; </a:t>
          </a:r>
          <a:r>
            <a:rPr lang="de-DE" sz="900" dirty="0" err="1" smtClean="0"/>
            <a:t>Ac</a:t>
          </a:r>
          <a:r>
            <a:rPr lang="en-GB" sz="900" dirty="0" err="1" smtClean="0"/>
            <a:t>quired</a:t>
          </a:r>
          <a:r>
            <a:rPr lang="en-GB" sz="900" dirty="0" smtClean="0"/>
            <a:t> </a:t>
          </a:r>
          <a:r>
            <a:rPr lang="de-DE" sz="900" dirty="0" smtClean="0"/>
            <a:t>Competence</a:t>
          </a:r>
          <a:endParaRPr lang="de-DE" sz="900" dirty="0"/>
        </a:p>
      </dgm:t>
    </dgm:pt>
    <dgm:pt modelId="{87886467-F2BD-4131-9209-449D5A33E9A3}" type="parTrans" cxnId="{E4A72CED-976F-403B-916E-1DEDCF3F183C}">
      <dgm:prSet/>
      <dgm:spPr/>
      <dgm:t>
        <a:bodyPr/>
        <a:lstStyle/>
        <a:p>
          <a:endParaRPr lang="de-DE"/>
        </a:p>
      </dgm:t>
    </dgm:pt>
    <dgm:pt modelId="{F4EF526A-9582-462B-B5DF-3027D0FAF483}" type="sibTrans" cxnId="{E4A72CED-976F-403B-916E-1DEDCF3F183C}">
      <dgm:prSet/>
      <dgm:spPr/>
      <dgm:t>
        <a:bodyPr/>
        <a:lstStyle/>
        <a:p>
          <a:endParaRPr lang="de-DE"/>
        </a:p>
      </dgm:t>
    </dgm:pt>
    <dgm:pt modelId="{2E6C2DE6-B23A-4248-9273-2891CBA4DBF8}">
      <dgm:prSet custT="1"/>
      <dgm:spPr/>
      <dgm:t>
        <a:bodyPr/>
        <a:lstStyle/>
        <a:p>
          <a:r>
            <a:rPr lang="de-DE" sz="900" dirty="0" smtClean="0"/>
            <a:t>Quiz</a:t>
          </a:r>
          <a:endParaRPr lang="de-DE" sz="900" dirty="0"/>
        </a:p>
      </dgm:t>
    </dgm:pt>
    <dgm:pt modelId="{325E2D44-F176-4123-8203-B5CDF688FE34}" type="parTrans" cxnId="{FD3F8B29-06CC-4F96-8D11-EC12A635466B}">
      <dgm:prSet/>
      <dgm:spPr/>
      <dgm:t>
        <a:bodyPr/>
        <a:lstStyle/>
        <a:p>
          <a:endParaRPr lang="de-DE"/>
        </a:p>
      </dgm:t>
    </dgm:pt>
    <dgm:pt modelId="{1F87F7D1-DEE8-41F0-A645-7197E5DF482F}" type="sibTrans" cxnId="{FD3F8B29-06CC-4F96-8D11-EC12A635466B}">
      <dgm:prSet/>
      <dgm:spPr/>
      <dgm:t>
        <a:bodyPr/>
        <a:lstStyle/>
        <a:p>
          <a:endParaRPr lang="de-DE"/>
        </a:p>
      </dgm:t>
    </dgm:pt>
    <dgm:pt modelId="{4A82C049-70B6-4F72-B303-E735B26E8701}">
      <dgm:prSet phldrT="[Text]" custT="1"/>
      <dgm:spPr/>
      <dgm:t>
        <a:bodyPr/>
        <a:lstStyle/>
        <a:p>
          <a:r>
            <a:rPr lang="en-GB" sz="900" dirty="0" smtClean="0"/>
            <a:t>Case vignette</a:t>
          </a:r>
          <a:endParaRPr lang="en-US" sz="900" noProof="0" dirty="0"/>
        </a:p>
      </dgm:t>
    </dgm:pt>
    <dgm:pt modelId="{DC89B49E-CF4F-445B-B968-2B9E8F8A2783}" type="parTrans" cxnId="{6284B56C-3D7B-4F43-9A11-BD8C5199C753}">
      <dgm:prSet/>
      <dgm:spPr/>
      <dgm:t>
        <a:bodyPr/>
        <a:lstStyle/>
        <a:p>
          <a:endParaRPr lang="de-DE"/>
        </a:p>
      </dgm:t>
    </dgm:pt>
    <dgm:pt modelId="{239454A4-4832-49F4-8CA0-5F884E74910C}" type="sibTrans" cxnId="{6284B56C-3D7B-4F43-9A11-BD8C5199C753}">
      <dgm:prSet/>
      <dgm:spPr/>
      <dgm:t>
        <a:bodyPr/>
        <a:lstStyle/>
        <a:p>
          <a:endParaRPr lang="de-DE"/>
        </a:p>
      </dgm:t>
    </dgm:pt>
    <dgm:pt modelId="{BD7B9031-5BB8-4AFB-AB1B-C8173DE1EB41}">
      <dgm:prSet custT="1"/>
      <dgm:spPr/>
      <dgm:t>
        <a:bodyPr/>
        <a:lstStyle/>
        <a:p>
          <a:r>
            <a:rPr lang="en-GB" sz="900" dirty="0" smtClean="0"/>
            <a:t>Exercise: exploration of the work environment</a:t>
          </a:r>
          <a:endParaRPr lang="de-AT" sz="900" dirty="0"/>
        </a:p>
      </dgm:t>
    </dgm:pt>
    <dgm:pt modelId="{30E75A5C-A00F-4FFB-82CF-A3900ACFDD75}" type="parTrans" cxnId="{5CFF13F0-7ABF-461E-BECB-9CC8A8545175}">
      <dgm:prSet/>
      <dgm:spPr/>
      <dgm:t>
        <a:bodyPr/>
        <a:lstStyle/>
        <a:p>
          <a:endParaRPr lang="de-DE"/>
        </a:p>
      </dgm:t>
    </dgm:pt>
    <dgm:pt modelId="{170ED77B-9530-442A-9223-C46B14C09699}" type="sibTrans" cxnId="{5CFF13F0-7ABF-461E-BECB-9CC8A8545175}">
      <dgm:prSet/>
      <dgm:spPr/>
      <dgm:t>
        <a:bodyPr/>
        <a:lstStyle/>
        <a:p>
          <a:endParaRPr lang="de-DE"/>
        </a:p>
      </dgm:t>
    </dgm:pt>
    <dgm:pt modelId="{ACF0A91D-CBD9-4E2B-AEAE-09638A8BCDBD}">
      <dgm:prSet custT="1"/>
      <dgm:spPr/>
      <dgm:t>
        <a:bodyPr/>
        <a:lstStyle/>
        <a:p>
          <a:r>
            <a:rPr lang="en-GB" sz="900" dirty="0" smtClean="0"/>
            <a:t>What is emotional regulation? Why is it important?</a:t>
          </a:r>
          <a:endParaRPr lang="de-AT" sz="900" dirty="0"/>
        </a:p>
      </dgm:t>
    </dgm:pt>
    <dgm:pt modelId="{ED64FA1D-1EAA-4602-B558-8CC2D2ADCF69}" type="parTrans" cxnId="{5F62F0BB-95C3-4170-BEBA-EEB8BD39481D}">
      <dgm:prSet/>
      <dgm:spPr/>
      <dgm:t>
        <a:bodyPr/>
        <a:lstStyle/>
        <a:p>
          <a:endParaRPr lang="de-DE"/>
        </a:p>
      </dgm:t>
    </dgm:pt>
    <dgm:pt modelId="{642822B8-25CB-4F06-9E1C-8707B4B78C5A}" type="sibTrans" cxnId="{5F62F0BB-95C3-4170-BEBA-EEB8BD39481D}">
      <dgm:prSet/>
      <dgm:spPr/>
      <dgm:t>
        <a:bodyPr/>
        <a:lstStyle/>
        <a:p>
          <a:endParaRPr lang="de-DE"/>
        </a:p>
      </dgm:t>
    </dgm:pt>
    <dgm:pt modelId="{686A0F28-4F6F-4895-9596-1524D2155E41}">
      <dgm:prSet custT="1"/>
      <dgm:spPr/>
      <dgm:t>
        <a:bodyPr/>
        <a:lstStyle/>
        <a:p>
          <a:r>
            <a:rPr lang="en-GB" sz="900" dirty="0" smtClean="0"/>
            <a:t>What stress factors arise from caring for</a:t>
          </a:r>
          <a:r>
            <a:rPr lang="en-GB" sz="900" b="1" dirty="0" smtClean="0"/>
            <a:t> </a:t>
          </a:r>
          <a:r>
            <a:rPr lang="en-GB" sz="900" dirty="0" smtClean="0"/>
            <a:t>people with ID</a:t>
          </a:r>
          <a:endParaRPr lang="de-AT" sz="900" dirty="0"/>
        </a:p>
      </dgm:t>
    </dgm:pt>
    <dgm:pt modelId="{F1DBEDD5-0AAA-47FA-A934-D772C3C1F8DE}" type="parTrans" cxnId="{A22DB97C-BFD6-441A-B696-C02127214B2C}">
      <dgm:prSet/>
      <dgm:spPr/>
      <dgm:t>
        <a:bodyPr/>
        <a:lstStyle/>
        <a:p>
          <a:endParaRPr lang="de-DE"/>
        </a:p>
      </dgm:t>
    </dgm:pt>
    <dgm:pt modelId="{82EB8ABF-7F32-4353-8CAE-23BF65C3D9BA}" type="sibTrans" cxnId="{A22DB97C-BFD6-441A-B696-C02127214B2C}">
      <dgm:prSet/>
      <dgm:spPr/>
      <dgm:t>
        <a:bodyPr/>
        <a:lstStyle/>
        <a:p>
          <a:endParaRPr lang="de-DE"/>
        </a:p>
      </dgm:t>
    </dgm:pt>
    <dgm:pt modelId="{0FEE3185-D5A1-469D-A1D4-8E3F3FE89557}">
      <dgm:prSet custT="1"/>
      <dgm:spPr/>
      <dgm:t>
        <a:bodyPr/>
        <a:lstStyle/>
        <a:p>
          <a:r>
            <a:rPr lang="en-GB" sz="900" dirty="0" smtClean="0"/>
            <a:t>Summery and Prospects</a:t>
          </a:r>
          <a:endParaRPr lang="de-AT" sz="900" dirty="0"/>
        </a:p>
      </dgm:t>
    </dgm:pt>
    <dgm:pt modelId="{86C5F0B7-31C0-44BB-AFE1-CB83C57F4049}" type="parTrans" cxnId="{03477ECC-530F-458F-9D0E-1367B697CD79}">
      <dgm:prSet/>
      <dgm:spPr/>
      <dgm:t>
        <a:bodyPr/>
        <a:lstStyle/>
        <a:p>
          <a:endParaRPr lang="de-DE"/>
        </a:p>
      </dgm:t>
    </dgm:pt>
    <dgm:pt modelId="{928D8FBF-138A-47CE-8CFD-09D6883C8C6A}" type="sibTrans" cxnId="{03477ECC-530F-458F-9D0E-1367B697CD79}">
      <dgm:prSet/>
      <dgm:spPr/>
      <dgm:t>
        <a:bodyPr/>
        <a:lstStyle/>
        <a:p>
          <a:endParaRPr lang="de-DE"/>
        </a:p>
      </dgm:t>
    </dgm:pt>
    <dgm:pt modelId="{2E93FB0F-DAC6-4367-9ED0-64AA8D99E8B7}">
      <dgm:prSet custT="1"/>
      <dgm:spPr/>
      <dgm:t>
        <a:bodyPr/>
        <a:lstStyle/>
        <a:p>
          <a:r>
            <a:rPr lang="en-GB" sz="900" smtClean="0"/>
            <a:t>Introduction</a:t>
          </a:r>
          <a:endParaRPr lang="de-AT" sz="900" dirty="0"/>
        </a:p>
      </dgm:t>
    </dgm:pt>
    <dgm:pt modelId="{7B36860A-38A7-495B-B667-048EDA6BF44E}" type="parTrans" cxnId="{250521DD-FFCE-4F25-A4D7-897C41C612B7}">
      <dgm:prSet/>
      <dgm:spPr/>
      <dgm:t>
        <a:bodyPr/>
        <a:lstStyle/>
        <a:p>
          <a:endParaRPr lang="de-DE"/>
        </a:p>
      </dgm:t>
    </dgm:pt>
    <dgm:pt modelId="{232FF398-594B-4636-BF7F-B3AC9FB882F1}" type="sibTrans" cxnId="{250521DD-FFCE-4F25-A4D7-897C41C612B7}">
      <dgm:prSet/>
      <dgm:spPr/>
      <dgm:t>
        <a:bodyPr/>
        <a:lstStyle/>
        <a:p>
          <a:endParaRPr lang="de-DE"/>
        </a:p>
      </dgm:t>
    </dgm:pt>
    <dgm:pt modelId="{E47A04EB-325D-4EB0-A840-8254572FCE94}">
      <dgm:prSet custT="1"/>
      <dgm:spPr/>
      <dgm:t>
        <a:bodyPr/>
        <a:lstStyle/>
        <a:p>
          <a:r>
            <a:rPr lang="en-GB" sz="900" dirty="0" smtClean="0"/>
            <a:t>Exercise: Exploring your work-environment</a:t>
          </a:r>
          <a:endParaRPr lang="de-AT" sz="900" dirty="0"/>
        </a:p>
      </dgm:t>
    </dgm:pt>
    <dgm:pt modelId="{EBBFF205-5187-4CCB-BCA7-5BCBCA72B7DA}" type="parTrans" cxnId="{D0AA31F7-40DB-4D7F-890E-AF0C4D2FEB89}">
      <dgm:prSet/>
      <dgm:spPr/>
      <dgm:t>
        <a:bodyPr/>
        <a:lstStyle/>
        <a:p>
          <a:endParaRPr lang="de-DE"/>
        </a:p>
      </dgm:t>
    </dgm:pt>
    <dgm:pt modelId="{03B70297-7C0F-4125-BE38-727A572E6A32}" type="sibTrans" cxnId="{D0AA31F7-40DB-4D7F-890E-AF0C4D2FEB89}">
      <dgm:prSet/>
      <dgm:spPr/>
      <dgm:t>
        <a:bodyPr/>
        <a:lstStyle/>
        <a:p>
          <a:endParaRPr lang="de-DE"/>
        </a:p>
      </dgm:t>
    </dgm:pt>
    <dgm:pt modelId="{88976EF8-CD0E-4A0E-8E4B-F36E3D6A1D53}">
      <dgm:prSet custT="1"/>
      <dgm:spPr/>
      <dgm:t>
        <a:bodyPr/>
        <a:lstStyle/>
        <a:p>
          <a:r>
            <a:rPr lang="en-GB" sz="900" dirty="0" smtClean="0"/>
            <a:t>Consequences of low abilities in emotional regulation</a:t>
          </a:r>
          <a:endParaRPr lang="de-AT" sz="900" dirty="0"/>
        </a:p>
      </dgm:t>
    </dgm:pt>
    <dgm:pt modelId="{738A9F60-6622-408E-B5B1-4C36663C968A}" type="parTrans" cxnId="{4241F264-6409-4A63-8EDC-3FDDFC902D4E}">
      <dgm:prSet/>
      <dgm:spPr/>
      <dgm:t>
        <a:bodyPr/>
        <a:lstStyle/>
        <a:p>
          <a:endParaRPr lang="de-DE"/>
        </a:p>
      </dgm:t>
    </dgm:pt>
    <dgm:pt modelId="{C16592CB-E2D3-43A6-B211-1F24965E8ABA}" type="sibTrans" cxnId="{4241F264-6409-4A63-8EDC-3FDDFC902D4E}">
      <dgm:prSet/>
      <dgm:spPr/>
      <dgm:t>
        <a:bodyPr/>
        <a:lstStyle/>
        <a:p>
          <a:endParaRPr lang="de-DE"/>
        </a:p>
      </dgm:t>
    </dgm:pt>
    <dgm:pt modelId="{07396128-6832-4D8D-9DC4-1F560BCDFED7}">
      <dgm:prSet custT="1"/>
      <dgm:spPr/>
      <dgm:t>
        <a:bodyPr/>
        <a:lstStyle/>
        <a:p>
          <a:r>
            <a:rPr lang="en-GB" sz="900" dirty="0" smtClean="0"/>
            <a:t>Methods to reduce stress</a:t>
          </a:r>
          <a:endParaRPr lang="de-DE" sz="900" noProof="0" dirty="0"/>
        </a:p>
      </dgm:t>
    </dgm:pt>
    <dgm:pt modelId="{B665FA6F-15D8-48CE-8E3D-F43439701DE9}" type="parTrans" cxnId="{2E006209-A4AA-4AF2-9347-82A4D3629867}">
      <dgm:prSet/>
      <dgm:spPr/>
      <dgm:t>
        <a:bodyPr/>
        <a:lstStyle/>
        <a:p>
          <a:endParaRPr lang="de-DE"/>
        </a:p>
      </dgm:t>
    </dgm:pt>
    <dgm:pt modelId="{A442E42B-63A9-462A-8318-AE7F3787DF86}" type="sibTrans" cxnId="{2E006209-A4AA-4AF2-9347-82A4D3629867}">
      <dgm:prSet/>
      <dgm:spPr/>
      <dgm:t>
        <a:bodyPr/>
        <a:lstStyle/>
        <a:p>
          <a:endParaRPr lang="de-DE"/>
        </a:p>
      </dgm:t>
    </dgm:pt>
    <dgm:pt modelId="{C97DBB1A-5B51-4B05-997C-B9991E89F502}">
      <dgm:prSet custT="1"/>
      <dgm:spPr/>
      <dgm:t>
        <a:bodyPr/>
        <a:lstStyle/>
        <a:p>
          <a:r>
            <a:rPr lang="en-GB" sz="900" dirty="0" smtClean="0"/>
            <a:t>Summary</a:t>
          </a:r>
          <a:endParaRPr lang="de-AT" sz="900" dirty="0"/>
        </a:p>
      </dgm:t>
    </dgm:pt>
    <dgm:pt modelId="{B1EEF4CB-4305-464E-9B6D-24D8EF520DCA}" type="parTrans" cxnId="{115828A3-6AED-412B-9642-46FE87C239AD}">
      <dgm:prSet/>
      <dgm:spPr/>
      <dgm:t>
        <a:bodyPr/>
        <a:lstStyle/>
        <a:p>
          <a:endParaRPr lang="de-DE"/>
        </a:p>
      </dgm:t>
    </dgm:pt>
    <dgm:pt modelId="{03FAAD1B-3EAD-4265-81F0-7C2F1F4C9EAA}" type="sibTrans" cxnId="{115828A3-6AED-412B-9642-46FE87C239AD}">
      <dgm:prSet/>
      <dgm:spPr/>
      <dgm:t>
        <a:bodyPr/>
        <a:lstStyle/>
        <a:p>
          <a:endParaRPr lang="de-DE"/>
        </a:p>
      </dgm:t>
    </dgm:pt>
    <dgm:pt modelId="{B392DC1F-9002-4DC7-A269-65717BBE4FD4}">
      <dgm:prSet phldrT="[Text]" custT="1"/>
      <dgm:spPr/>
      <dgm:t>
        <a:bodyPr/>
        <a:lstStyle/>
        <a:p>
          <a:r>
            <a:rPr lang="en-GB" sz="1000" b="1" dirty="0" smtClean="0"/>
            <a:t>II. Stress prevention strategies</a:t>
          </a:r>
          <a:endParaRPr lang="de-DE" sz="1000" b="1" dirty="0"/>
        </a:p>
      </dgm:t>
    </dgm:pt>
    <dgm:pt modelId="{88773E01-6317-4BD2-8A03-986F75DEAD1E}" type="parTrans" cxnId="{2DF4DCE3-583F-49BE-B97A-2EC0BF1A58E8}">
      <dgm:prSet/>
      <dgm:spPr/>
      <dgm:t>
        <a:bodyPr/>
        <a:lstStyle/>
        <a:p>
          <a:endParaRPr lang="de-DE"/>
        </a:p>
      </dgm:t>
    </dgm:pt>
    <dgm:pt modelId="{6A04D710-EA33-462B-96EF-6D71074B5713}" type="sibTrans" cxnId="{2DF4DCE3-583F-49BE-B97A-2EC0BF1A58E8}">
      <dgm:prSet/>
      <dgm:spPr/>
      <dgm:t>
        <a:bodyPr/>
        <a:lstStyle/>
        <a:p>
          <a:endParaRPr lang="de-DE"/>
        </a:p>
      </dgm:t>
    </dgm:pt>
    <dgm:pt modelId="{E1E8DE8C-1158-4BAF-B623-AD683027E2DF}">
      <dgm:prSet phldrT="[Text]" custT="1"/>
      <dgm:spPr/>
      <dgm:t>
        <a:bodyPr/>
        <a:lstStyle/>
        <a:p>
          <a:r>
            <a:rPr lang="en-GB" sz="900" smtClean="0"/>
            <a:t>Case vignette</a:t>
          </a:r>
          <a:endParaRPr lang="de-DE" sz="900" b="1" dirty="0"/>
        </a:p>
      </dgm:t>
    </dgm:pt>
    <dgm:pt modelId="{3D8C0975-68AC-4464-82C0-6E6D5AB0E0F3}" type="parTrans" cxnId="{C86C1DFE-1193-4AD5-ABDE-A11B86C3D1D0}">
      <dgm:prSet/>
      <dgm:spPr/>
      <dgm:t>
        <a:bodyPr/>
        <a:lstStyle/>
        <a:p>
          <a:endParaRPr lang="de-DE"/>
        </a:p>
      </dgm:t>
    </dgm:pt>
    <dgm:pt modelId="{FBFFEF4A-EA46-4AE5-816F-94ACE22CA8B7}" type="sibTrans" cxnId="{C86C1DFE-1193-4AD5-ABDE-A11B86C3D1D0}">
      <dgm:prSet/>
      <dgm:spPr/>
      <dgm:t>
        <a:bodyPr/>
        <a:lstStyle/>
        <a:p>
          <a:endParaRPr lang="de-DE"/>
        </a:p>
      </dgm:t>
    </dgm:pt>
    <dgm:pt modelId="{7D30D114-92B3-4F0A-A29C-E874B549999B}">
      <dgm:prSet phldrT="[Text]" custT="1"/>
      <dgm:spPr/>
      <dgm:t>
        <a:bodyPr/>
        <a:lstStyle/>
        <a:p>
          <a:r>
            <a:rPr lang="en-GB" sz="900" dirty="0" smtClean="0"/>
            <a:t>Introduction</a:t>
          </a:r>
          <a:endParaRPr lang="en-US" sz="900" noProof="0" dirty="0"/>
        </a:p>
      </dgm:t>
    </dgm:pt>
    <dgm:pt modelId="{DCCA2DFC-44A0-4861-A74D-2007BC83EEE1}" type="parTrans" cxnId="{00AEE9B6-C508-4C11-AE9E-C351873FA27D}">
      <dgm:prSet/>
      <dgm:spPr/>
      <dgm:t>
        <a:bodyPr/>
        <a:lstStyle/>
        <a:p>
          <a:endParaRPr lang="de-DE"/>
        </a:p>
      </dgm:t>
    </dgm:pt>
    <dgm:pt modelId="{040B4E8F-2754-45BE-8D86-74B8438111A3}" type="sibTrans" cxnId="{00AEE9B6-C508-4C11-AE9E-C351873FA27D}">
      <dgm:prSet/>
      <dgm:spPr/>
      <dgm:t>
        <a:bodyPr/>
        <a:lstStyle/>
        <a:p>
          <a:endParaRPr lang="de-DE"/>
        </a:p>
      </dgm:t>
    </dgm:pt>
    <dgm:pt modelId="{C43DDF88-2D14-4009-8A81-7040A89B0ADB}">
      <dgm:prSet phldrT="[Text]" custT="1"/>
      <dgm:spPr/>
      <dgm:t>
        <a:bodyPr/>
        <a:lstStyle/>
        <a:p>
          <a:r>
            <a:rPr lang="en-GB" sz="900" dirty="0" smtClean="0"/>
            <a:t>Exercise: What does older age mean to me?</a:t>
          </a:r>
          <a:endParaRPr lang="en-US" sz="900" b="0" noProof="0" dirty="0"/>
        </a:p>
      </dgm:t>
    </dgm:pt>
    <dgm:pt modelId="{75762CC9-9D8D-426A-8598-723582850B41}" type="parTrans" cxnId="{978B5D15-4D0A-428D-86D2-5C087FDEDD83}">
      <dgm:prSet/>
      <dgm:spPr/>
      <dgm:t>
        <a:bodyPr/>
        <a:lstStyle/>
        <a:p>
          <a:endParaRPr lang="de-DE"/>
        </a:p>
      </dgm:t>
    </dgm:pt>
    <dgm:pt modelId="{CAC0C849-4AB6-4EFE-B012-2E6CA1E091DB}" type="sibTrans" cxnId="{978B5D15-4D0A-428D-86D2-5C087FDEDD83}">
      <dgm:prSet/>
      <dgm:spPr/>
      <dgm:t>
        <a:bodyPr/>
        <a:lstStyle/>
        <a:p>
          <a:endParaRPr lang="de-DE"/>
        </a:p>
      </dgm:t>
    </dgm:pt>
    <dgm:pt modelId="{162BD5A0-8980-4F8D-B690-D3E9B6BA392A}">
      <dgm:prSet phldrT="[Text]" custT="1"/>
      <dgm:spPr/>
      <dgm:t>
        <a:bodyPr/>
        <a:lstStyle/>
        <a:p>
          <a:r>
            <a:rPr lang="en-GB" sz="900" dirty="0" smtClean="0"/>
            <a:t>Specific challenges</a:t>
          </a:r>
          <a:r>
            <a:rPr lang="en-US" sz="900" noProof="0" dirty="0" smtClean="0"/>
            <a:t>:</a:t>
          </a:r>
          <a:endParaRPr lang="en-US" sz="900" noProof="0" dirty="0"/>
        </a:p>
      </dgm:t>
    </dgm:pt>
    <dgm:pt modelId="{762CEDD4-1BDC-4D62-A42B-66D37CD06B0E}" type="parTrans" cxnId="{5803EB88-5B22-41ED-812E-4074D089C332}">
      <dgm:prSet/>
      <dgm:spPr/>
      <dgm:t>
        <a:bodyPr/>
        <a:lstStyle/>
        <a:p>
          <a:endParaRPr lang="de-DE"/>
        </a:p>
      </dgm:t>
    </dgm:pt>
    <dgm:pt modelId="{2D789299-F335-480E-9A04-EFE132892A64}" type="sibTrans" cxnId="{5803EB88-5B22-41ED-812E-4074D089C332}">
      <dgm:prSet/>
      <dgm:spPr/>
      <dgm:t>
        <a:bodyPr/>
        <a:lstStyle/>
        <a:p>
          <a:endParaRPr lang="de-DE"/>
        </a:p>
      </dgm:t>
    </dgm:pt>
    <dgm:pt modelId="{2BCC5A90-BD00-4DAC-8994-EAA7A7F459B9}">
      <dgm:prSet phldrT="[Text]" custT="1"/>
      <dgm:spPr/>
      <dgm:t>
        <a:bodyPr/>
        <a:lstStyle/>
        <a:p>
          <a:r>
            <a:rPr lang="en-GB" sz="900" dirty="0" smtClean="0"/>
            <a:t>Communication skills for conversations with older people with ID – how to deliver bad news</a:t>
          </a:r>
          <a:endParaRPr lang="en-US" sz="900" noProof="0" dirty="0"/>
        </a:p>
      </dgm:t>
    </dgm:pt>
    <dgm:pt modelId="{14FB2C7D-8A8A-4639-A34B-91CDDCDE5F38}" type="parTrans" cxnId="{F7AD3161-A22B-4604-9C6E-21ADE93D14FB}">
      <dgm:prSet/>
      <dgm:spPr/>
      <dgm:t>
        <a:bodyPr/>
        <a:lstStyle/>
        <a:p>
          <a:endParaRPr lang="de-DE"/>
        </a:p>
      </dgm:t>
    </dgm:pt>
    <dgm:pt modelId="{163DE1D9-9390-4E70-8887-B8532F349555}" type="sibTrans" cxnId="{F7AD3161-A22B-4604-9C6E-21ADE93D14FB}">
      <dgm:prSet/>
      <dgm:spPr/>
      <dgm:t>
        <a:bodyPr/>
        <a:lstStyle/>
        <a:p>
          <a:endParaRPr lang="de-DE"/>
        </a:p>
      </dgm:t>
    </dgm:pt>
    <dgm:pt modelId="{B3400E6A-BA6F-4D28-9A43-B910A9A5B978}">
      <dgm:prSet phldrT="[Text]" custT="1"/>
      <dgm:spPr/>
      <dgm:t>
        <a:bodyPr/>
        <a:lstStyle/>
        <a:p>
          <a:r>
            <a:rPr lang="en-GB" sz="900" dirty="0" smtClean="0"/>
            <a:t>Death and grief</a:t>
          </a:r>
          <a:endParaRPr lang="en-US" sz="900" noProof="0" dirty="0"/>
        </a:p>
      </dgm:t>
    </dgm:pt>
    <dgm:pt modelId="{CF1E1FAB-7C8D-4F49-91DC-851A0DEC1083}" type="parTrans" cxnId="{425DCC6C-D409-43E7-B764-427ECDFB45D3}">
      <dgm:prSet/>
      <dgm:spPr/>
      <dgm:t>
        <a:bodyPr/>
        <a:lstStyle/>
        <a:p>
          <a:endParaRPr lang="de-DE"/>
        </a:p>
      </dgm:t>
    </dgm:pt>
    <dgm:pt modelId="{FCF1E10E-713C-44EB-9E62-FA0689C05CB5}" type="sibTrans" cxnId="{425DCC6C-D409-43E7-B764-427ECDFB45D3}">
      <dgm:prSet/>
      <dgm:spPr/>
      <dgm:t>
        <a:bodyPr/>
        <a:lstStyle/>
        <a:p>
          <a:endParaRPr lang="de-DE"/>
        </a:p>
      </dgm:t>
    </dgm:pt>
    <dgm:pt modelId="{666D8420-1E95-4799-8A5F-38CB51107712}">
      <dgm:prSet phldrT="[Text]" custT="1"/>
      <dgm:spPr/>
      <dgm:t>
        <a:bodyPr/>
        <a:lstStyle/>
        <a:p>
          <a:r>
            <a:rPr lang="en-GB" sz="900" dirty="0" smtClean="0"/>
            <a:t>Summary</a:t>
          </a:r>
          <a:endParaRPr lang="de-DE" sz="900" dirty="0"/>
        </a:p>
      </dgm:t>
    </dgm:pt>
    <dgm:pt modelId="{AB879DCA-2D18-4B41-A57D-4FA3A05C8248}" type="parTrans" cxnId="{F9737234-61F8-4C60-B9FB-A636B9D6B603}">
      <dgm:prSet/>
      <dgm:spPr/>
      <dgm:t>
        <a:bodyPr/>
        <a:lstStyle/>
        <a:p>
          <a:endParaRPr lang="de-DE"/>
        </a:p>
      </dgm:t>
    </dgm:pt>
    <dgm:pt modelId="{79AD1FE4-A2B1-4FC5-9BC4-C0FD1D6A36B7}" type="sibTrans" cxnId="{F9737234-61F8-4C60-B9FB-A636B9D6B603}">
      <dgm:prSet/>
      <dgm:spPr/>
      <dgm:t>
        <a:bodyPr/>
        <a:lstStyle/>
        <a:p>
          <a:endParaRPr lang="de-DE"/>
        </a:p>
      </dgm:t>
    </dgm:pt>
    <dgm:pt modelId="{3084AE74-7B81-4185-87A7-ADC01B23BAE6}">
      <dgm:prSet phldrT="[Text]" custT="1"/>
      <dgm:spPr/>
      <dgm:t>
        <a:bodyPr/>
        <a:lstStyle/>
        <a:p>
          <a:r>
            <a:rPr lang="en-GB" sz="900" smtClean="0"/>
            <a:t>Case vignette</a:t>
          </a:r>
          <a:endParaRPr lang="de-DE" sz="900" b="1" dirty="0"/>
        </a:p>
      </dgm:t>
    </dgm:pt>
    <dgm:pt modelId="{E0740599-6984-420A-9C70-B7063FEA617D}" type="parTrans" cxnId="{A2144F6B-33A3-442C-943B-74A65F3F3650}">
      <dgm:prSet/>
      <dgm:spPr/>
      <dgm:t>
        <a:bodyPr/>
        <a:lstStyle/>
        <a:p>
          <a:endParaRPr lang="de-DE"/>
        </a:p>
      </dgm:t>
    </dgm:pt>
    <dgm:pt modelId="{1A9BC026-A79B-4C99-88A1-7665F0B90AAD}" type="sibTrans" cxnId="{A2144F6B-33A3-442C-943B-74A65F3F3650}">
      <dgm:prSet/>
      <dgm:spPr/>
      <dgm:t>
        <a:bodyPr/>
        <a:lstStyle/>
        <a:p>
          <a:endParaRPr lang="de-DE"/>
        </a:p>
      </dgm:t>
    </dgm:pt>
    <dgm:pt modelId="{6811B709-716E-4034-8145-45AB6F3CDC46}">
      <dgm:prSet phldrT="[Text]" custT="1"/>
      <dgm:spPr/>
      <dgm:t>
        <a:bodyPr/>
        <a:lstStyle/>
        <a:p>
          <a:r>
            <a:rPr lang="en-US" sz="900" noProof="0" dirty="0" smtClean="0"/>
            <a:t>Module summary</a:t>
          </a:r>
          <a:endParaRPr lang="en-US" sz="900" noProof="0" dirty="0"/>
        </a:p>
      </dgm:t>
    </dgm:pt>
    <dgm:pt modelId="{9ED66EF9-4268-472D-8506-1C256DA71C95}" type="parTrans" cxnId="{D71A1B4E-78EF-4004-9DFE-A0128FD5F4B7}">
      <dgm:prSet/>
      <dgm:spPr/>
      <dgm:t>
        <a:bodyPr/>
        <a:lstStyle/>
        <a:p>
          <a:endParaRPr lang="de-DE"/>
        </a:p>
      </dgm:t>
    </dgm:pt>
    <dgm:pt modelId="{9CA7925C-12EA-4D09-A92F-A02F1E08AA60}" type="sibTrans" cxnId="{D71A1B4E-78EF-4004-9DFE-A0128FD5F4B7}">
      <dgm:prSet/>
      <dgm:spPr/>
      <dgm:t>
        <a:bodyPr/>
        <a:lstStyle/>
        <a:p>
          <a:endParaRPr lang="de-DE"/>
        </a:p>
      </dgm:t>
    </dgm:pt>
    <dgm:pt modelId="{326834AF-FFCF-4362-8EB1-E54FCB7A76BE}">
      <dgm:prSet phldrT="[Text]" custT="1"/>
      <dgm:spPr/>
      <dgm:t>
        <a:bodyPr/>
        <a:lstStyle/>
        <a:p>
          <a:r>
            <a:rPr lang="en-US" sz="900" noProof="0" dirty="0" smtClean="0"/>
            <a:t>Self test</a:t>
          </a:r>
          <a:endParaRPr lang="en-US" sz="900" noProof="0" dirty="0"/>
        </a:p>
      </dgm:t>
    </dgm:pt>
    <dgm:pt modelId="{6A5A8C96-CF66-492F-8D25-926A8EEB4BD1}" type="parTrans" cxnId="{68B7938D-13E8-40CB-B98F-133CBD7ADED9}">
      <dgm:prSet/>
      <dgm:spPr/>
      <dgm:t>
        <a:bodyPr/>
        <a:lstStyle/>
        <a:p>
          <a:endParaRPr lang="de-DE"/>
        </a:p>
      </dgm:t>
    </dgm:pt>
    <dgm:pt modelId="{D7E103FF-8683-4E40-B610-3394BE04CA63}" type="sibTrans" cxnId="{68B7938D-13E8-40CB-B98F-133CBD7ADED9}">
      <dgm:prSet/>
      <dgm:spPr/>
      <dgm:t>
        <a:bodyPr/>
        <a:lstStyle/>
        <a:p>
          <a:endParaRPr lang="de-DE"/>
        </a:p>
      </dgm:t>
    </dgm:pt>
    <dgm:pt modelId="{64477009-FD4E-4D9B-A1D6-90D77275E495}">
      <dgm:prSet phldrT="[Text]" custT="1"/>
      <dgm:spPr/>
      <dgm:t>
        <a:bodyPr/>
        <a:lstStyle/>
        <a:p>
          <a:r>
            <a:rPr lang="en-US" sz="900" noProof="0" dirty="0" smtClean="0"/>
            <a:t>Additional sources </a:t>
          </a:r>
          <a:endParaRPr lang="en-US" sz="900" noProof="0" dirty="0"/>
        </a:p>
      </dgm:t>
    </dgm:pt>
    <dgm:pt modelId="{6E0545FD-EABD-4434-9328-0087AA40CBB3}" type="parTrans" cxnId="{8102E14F-E66F-494A-9EA4-028EF11AC556}">
      <dgm:prSet/>
      <dgm:spPr/>
      <dgm:t>
        <a:bodyPr/>
        <a:lstStyle/>
        <a:p>
          <a:endParaRPr lang="de-DE"/>
        </a:p>
      </dgm:t>
    </dgm:pt>
    <dgm:pt modelId="{F08DAC4E-4830-4A0D-9FF5-C24EB3FC2ABB}" type="sibTrans" cxnId="{8102E14F-E66F-494A-9EA4-028EF11AC556}">
      <dgm:prSet/>
      <dgm:spPr/>
      <dgm:t>
        <a:bodyPr/>
        <a:lstStyle/>
        <a:p>
          <a:endParaRPr lang="de-DE"/>
        </a:p>
      </dgm:t>
    </dgm:pt>
    <dgm:pt modelId="{36BBC9F2-E2BA-4AE9-9978-86F65DD940AF}" type="pres">
      <dgm:prSet presAssocID="{05774C9B-1FAF-4A49-94E3-DF329BFCBF4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B77D5678-AB9B-4E8D-BB4F-C8A397675349}" type="pres">
      <dgm:prSet presAssocID="{CB635A39-984E-4A3E-8B68-E5999646124C}" presName="linNode" presStyleCnt="0"/>
      <dgm:spPr/>
    </dgm:pt>
    <dgm:pt modelId="{86CA5123-7149-4A64-B31C-94B139C3343D}" type="pres">
      <dgm:prSet presAssocID="{CB635A39-984E-4A3E-8B68-E5999646124C}" presName="parTx" presStyleLbl="revTx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32C4E94-28A6-4B1C-9AD8-E53523E2D08E}" type="pres">
      <dgm:prSet presAssocID="{CB635A39-984E-4A3E-8B68-E5999646124C}" presName="bracket" presStyleLbl="parChTrans1D1" presStyleIdx="0" presStyleCnt="5"/>
      <dgm:spPr/>
    </dgm:pt>
    <dgm:pt modelId="{851B5493-AB6D-4912-91B2-FC53FE413471}" type="pres">
      <dgm:prSet presAssocID="{CB635A39-984E-4A3E-8B68-E5999646124C}" presName="spH" presStyleCnt="0"/>
      <dgm:spPr/>
    </dgm:pt>
    <dgm:pt modelId="{BC466BE7-E3AD-49D2-B83E-24A9C14D1B89}" type="pres">
      <dgm:prSet presAssocID="{CB635A39-984E-4A3E-8B68-E5999646124C}" presName="desTx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685CCE2-373E-4741-AFB6-1D811E504553}" type="pres">
      <dgm:prSet presAssocID="{EDDC2832-01AE-4A6B-84D9-317C37C49190}" presName="spV" presStyleCnt="0"/>
      <dgm:spPr/>
    </dgm:pt>
    <dgm:pt modelId="{6A8A719A-09C3-42B0-AD88-9082B5E1BFF2}" type="pres">
      <dgm:prSet presAssocID="{ABE6B653-D8CF-4426-899B-C9C532FF37E1}" presName="linNode" presStyleCnt="0"/>
      <dgm:spPr/>
      <dgm:t>
        <a:bodyPr/>
        <a:lstStyle/>
        <a:p>
          <a:endParaRPr lang="de-DE"/>
        </a:p>
      </dgm:t>
    </dgm:pt>
    <dgm:pt modelId="{56882FFD-EDC7-44F6-BD05-26C87CC55D00}" type="pres">
      <dgm:prSet presAssocID="{ABE6B653-D8CF-4426-899B-C9C532FF37E1}" presName="parTx" presStyleLbl="revTx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ACB4481-1470-4449-BCF8-B77011E0EE36}" type="pres">
      <dgm:prSet presAssocID="{ABE6B653-D8CF-4426-899B-C9C532FF37E1}" presName="bracket" presStyleLbl="parChTrans1D1" presStyleIdx="1" presStyleCnt="5"/>
      <dgm:spPr/>
      <dgm:t>
        <a:bodyPr/>
        <a:lstStyle/>
        <a:p>
          <a:endParaRPr lang="de-DE"/>
        </a:p>
      </dgm:t>
    </dgm:pt>
    <dgm:pt modelId="{0B29C28C-518B-4624-961B-CEA64047CCE3}" type="pres">
      <dgm:prSet presAssocID="{ABE6B653-D8CF-4426-899B-C9C532FF37E1}" presName="spH" presStyleCnt="0"/>
      <dgm:spPr/>
      <dgm:t>
        <a:bodyPr/>
        <a:lstStyle/>
        <a:p>
          <a:endParaRPr lang="de-DE"/>
        </a:p>
      </dgm:t>
    </dgm:pt>
    <dgm:pt modelId="{F9EF4090-257A-4AF3-8207-8453A13D8CD4}" type="pres">
      <dgm:prSet presAssocID="{ABE6B653-D8CF-4426-899B-C9C532FF37E1}" presName="desTx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1A84DEF-123E-4C37-90DA-86CB00505A2F}" type="pres">
      <dgm:prSet presAssocID="{74C656AF-D92C-430D-890D-F38B38C4B0BC}" presName="spV" presStyleCnt="0"/>
      <dgm:spPr/>
      <dgm:t>
        <a:bodyPr/>
        <a:lstStyle/>
        <a:p>
          <a:endParaRPr lang="de-DE"/>
        </a:p>
      </dgm:t>
    </dgm:pt>
    <dgm:pt modelId="{E1AF73C2-3967-458D-BE25-63965D730A96}" type="pres">
      <dgm:prSet presAssocID="{B392DC1F-9002-4DC7-A269-65717BBE4FD4}" presName="linNode" presStyleCnt="0"/>
      <dgm:spPr/>
    </dgm:pt>
    <dgm:pt modelId="{E4F11AFA-BF00-4E6D-8270-6A0EF4261AF5}" type="pres">
      <dgm:prSet presAssocID="{B392DC1F-9002-4DC7-A269-65717BBE4FD4}" presName="parTx" presStyleLbl="revTx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80F2830-A780-40F1-8FA5-64D409B7C2E1}" type="pres">
      <dgm:prSet presAssocID="{B392DC1F-9002-4DC7-A269-65717BBE4FD4}" presName="bracket" presStyleLbl="parChTrans1D1" presStyleIdx="2" presStyleCnt="5"/>
      <dgm:spPr/>
    </dgm:pt>
    <dgm:pt modelId="{D0B18CC8-8209-4B07-A753-660B6565B0A7}" type="pres">
      <dgm:prSet presAssocID="{B392DC1F-9002-4DC7-A269-65717BBE4FD4}" presName="spH" presStyleCnt="0"/>
      <dgm:spPr/>
    </dgm:pt>
    <dgm:pt modelId="{2052F2BD-E81D-4B03-BF94-9D61FB9C1D52}" type="pres">
      <dgm:prSet presAssocID="{B392DC1F-9002-4DC7-A269-65717BBE4FD4}" presName="desTx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A49B9CC-FF79-4190-9EFE-611180B811CB}" type="pres">
      <dgm:prSet presAssocID="{6A04D710-EA33-462B-96EF-6D71074B5713}" presName="spV" presStyleCnt="0"/>
      <dgm:spPr/>
    </dgm:pt>
    <dgm:pt modelId="{6768F5E4-9DE7-4655-BAC0-A163412B5C94}" type="pres">
      <dgm:prSet presAssocID="{37B73F1E-0742-4B27-A63F-70927E75CD46}" presName="linNode" presStyleCnt="0"/>
      <dgm:spPr/>
      <dgm:t>
        <a:bodyPr/>
        <a:lstStyle/>
        <a:p>
          <a:endParaRPr lang="de-DE"/>
        </a:p>
      </dgm:t>
    </dgm:pt>
    <dgm:pt modelId="{D829A6B1-9EE4-4D1A-9801-35D8E60DD194}" type="pres">
      <dgm:prSet presAssocID="{37B73F1E-0742-4B27-A63F-70927E75CD46}" presName="parTx" presStyleLbl="revTx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567E15D-B103-490D-9FDF-46C99739C1EF}" type="pres">
      <dgm:prSet presAssocID="{37B73F1E-0742-4B27-A63F-70927E75CD46}" presName="bracket" presStyleLbl="parChTrans1D1" presStyleIdx="3" presStyleCnt="5"/>
      <dgm:spPr/>
      <dgm:t>
        <a:bodyPr/>
        <a:lstStyle/>
        <a:p>
          <a:endParaRPr lang="de-DE"/>
        </a:p>
      </dgm:t>
    </dgm:pt>
    <dgm:pt modelId="{69257242-E72B-4C74-8409-C81662DE1949}" type="pres">
      <dgm:prSet presAssocID="{37B73F1E-0742-4B27-A63F-70927E75CD46}" presName="spH" presStyleCnt="0"/>
      <dgm:spPr/>
      <dgm:t>
        <a:bodyPr/>
        <a:lstStyle/>
        <a:p>
          <a:endParaRPr lang="de-DE"/>
        </a:p>
      </dgm:t>
    </dgm:pt>
    <dgm:pt modelId="{25BC9F15-395E-4F77-BB3F-261E37878779}" type="pres">
      <dgm:prSet presAssocID="{37B73F1E-0742-4B27-A63F-70927E75CD46}" presName="desTx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71C24A1-91FA-4CB4-93D7-65873436ABDF}" type="pres">
      <dgm:prSet presAssocID="{8BC48F67-BEE8-47E2-98F7-15AF21DBD3E5}" presName="spV" presStyleCnt="0"/>
      <dgm:spPr/>
      <dgm:t>
        <a:bodyPr/>
        <a:lstStyle/>
        <a:p>
          <a:endParaRPr lang="de-DE"/>
        </a:p>
      </dgm:t>
    </dgm:pt>
    <dgm:pt modelId="{07A8FE8F-5A76-46DC-A2D2-D88394459541}" type="pres">
      <dgm:prSet presAssocID="{6D6A9CF3-2E96-40A8-9B6F-D52B8565E31F}" presName="linNode" presStyleCnt="0"/>
      <dgm:spPr/>
      <dgm:t>
        <a:bodyPr/>
        <a:lstStyle/>
        <a:p>
          <a:endParaRPr lang="de-DE"/>
        </a:p>
      </dgm:t>
    </dgm:pt>
    <dgm:pt modelId="{5FBD43E6-B3BA-4178-9476-CAC8D69B05A5}" type="pres">
      <dgm:prSet presAssocID="{6D6A9CF3-2E96-40A8-9B6F-D52B8565E31F}" presName="parTx" presStyleLbl="revTx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27BD81B-2F9B-456D-95C0-4433430D32D9}" type="pres">
      <dgm:prSet presAssocID="{6D6A9CF3-2E96-40A8-9B6F-D52B8565E31F}" presName="bracket" presStyleLbl="parChTrans1D1" presStyleIdx="4" presStyleCnt="5"/>
      <dgm:spPr/>
      <dgm:t>
        <a:bodyPr/>
        <a:lstStyle/>
        <a:p>
          <a:endParaRPr lang="de-DE"/>
        </a:p>
      </dgm:t>
    </dgm:pt>
    <dgm:pt modelId="{DA19F5D2-2BFD-420F-9C3A-D53DCA4AE3EA}" type="pres">
      <dgm:prSet presAssocID="{6D6A9CF3-2E96-40A8-9B6F-D52B8565E31F}" presName="spH" presStyleCnt="0"/>
      <dgm:spPr/>
      <dgm:t>
        <a:bodyPr/>
        <a:lstStyle/>
        <a:p>
          <a:endParaRPr lang="de-DE"/>
        </a:p>
      </dgm:t>
    </dgm:pt>
    <dgm:pt modelId="{3B58978C-283A-4D28-9AFC-642B10C5409B}" type="pres">
      <dgm:prSet presAssocID="{6D6A9CF3-2E96-40A8-9B6F-D52B8565E31F}" presName="desTx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21FF9D9E-DFA6-41B4-901C-8907FBD74FF6}" type="presOf" srcId="{64477009-FD4E-4D9B-A1D6-90D77275E495}" destId="{3B58978C-283A-4D28-9AFC-642B10C5409B}" srcOrd="0" destOrd="2" presId="urn:diagrams.loki3.com/BracketList+Icon"/>
    <dgm:cxn modelId="{5F62F0BB-95C3-4170-BEBA-EEB8BD39481D}" srcId="{ABE6B653-D8CF-4426-899B-C9C532FF37E1}" destId="{ACF0A91D-CBD9-4E2B-AEAE-09638A8BCDBD}" srcOrd="2" destOrd="0" parTransId="{ED64FA1D-1EAA-4602-B558-8CC2D2ADCF69}" sibTransId="{642822B8-25CB-4F06-9E1C-8707B4B78C5A}"/>
    <dgm:cxn modelId="{5803EB88-5B22-41ED-812E-4074D089C332}" srcId="{37B73F1E-0742-4B27-A63F-70927E75CD46}" destId="{162BD5A0-8980-4F8D-B690-D3E9B6BA392A}" srcOrd="3" destOrd="0" parTransId="{762CEDD4-1BDC-4D62-A42B-66D37CD06B0E}" sibTransId="{2D789299-F335-480E-9A04-EFE132892A64}"/>
    <dgm:cxn modelId="{F16BECEF-E447-454C-80B4-21569E1D7CF2}" type="presOf" srcId="{2BCC5A90-BD00-4DAC-8994-EAA7A7F459B9}" destId="{25BC9F15-395E-4F77-BB3F-261E37878779}" srcOrd="0" destOrd="4" presId="urn:diagrams.loki3.com/BracketList+Icon"/>
    <dgm:cxn modelId="{FFA2D029-CE2E-4172-8902-B2171CF89534}" srcId="{05774C9B-1FAF-4A49-94E3-DF329BFCBF49}" destId="{ABE6B653-D8CF-4426-899B-C9C532FF37E1}" srcOrd="1" destOrd="0" parTransId="{FFC375D0-EF1A-448E-9F97-7306752E6345}" sibTransId="{74C656AF-D92C-430D-890D-F38B38C4B0BC}"/>
    <dgm:cxn modelId="{8C29BE55-3B38-4736-813F-C26F964650A4}" type="presOf" srcId="{4A82C049-70B6-4F72-B303-E735B26E8701}" destId="{F9EF4090-257A-4AF3-8207-8453A13D8CD4}" srcOrd="0" destOrd="0" presId="urn:diagrams.loki3.com/BracketList+Icon"/>
    <dgm:cxn modelId="{5D7F3C35-C06F-48D6-8C00-77A77E1AEA48}" srcId="{05774C9B-1FAF-4A49-94E3-DF329BFCBF49}" destId="{6D6A9CF3-2E96-40A8-9B6F-D52B8565E31F}" srcOrd="4" destOrd="0" parTransId="{E47DEAEC-3459-4AE9-8872-BFEFFFB2543E}" sibTransId="{0FF6E6B9-4177-4593-9897-393C70AC1182}"/>
    <dgm:cxn modelId="{C7BA22E6-37FE-4397-83C2-36FE5D132190}" srcId="{CB635A39-984E-4A3E-8B68-E5999646124C}" destId="{E1BB8A17-C0DE-4302-B187-03D83EF87745}" srcOrd="1" destOrd="0" parTransId="{E27195B1-D492-4C91-8848-976E4A1A390B}" sibTransId="{B7FFA3FF-3FE1-4078-BA04-BCF18BD65443}"/>
    <dgm:cxn modelId="{A2144F6B-33A3-442C-943B-74A65F3F3650}" srcId="{37B73F1E-0742-4B27-A63F-70927E75CD46}" destId="{3084AE74-7B81-4185-87A7-ADC01B23BAE6}" srcOrd="0" destOrd="0" parTransId="{E0740599-6984-420A-9C70-B7063FEA617D}" sibTransId="{1A9BC026-A79B-4C99-88A1-7665F0B90AAD}"/>
    <dgm:cxn modelId="{A76E11D8-35A9-42A4-BF21-8D40E95C15F1}" srcId="{05774C9B-1FAF-4A49-94E3-DF329BFCBF49}" destId="{CB635A39-984E-4A3E-8B68-E5999646124C}" srcOrd="0" destOrd="0" parTransId="{BF801D1A-0974-4688-AAE0-41B840DF0886}" sibTransId="{EDDC2832-01AE-4A6B-84D9-317C37C49190}"/>
    <dgm:cxn modelId="{90FA66D7-1293-4AD9-92BD-426254F8C072}" type="presOf" srcId="{05774C9B-1FAF-4A49-94E3-DF329BFCBF49}" destId="{36BBC9F2-E2BA-4AE9-9978-86F65DD940AF}" srcOrd="0" destOrd="0" presId="urn:diagrams.loki3.com/BracketList+Icon"/>
    <dgm:cxn modelId="{F9737234-61F8-4C60-B9FB-A636B9D6B603}" srcId="{37B73F1E-0742-4B27-A63F-70927E75CD46}" destId="{666D8420-1E95-4799-8A5F-38CB51107712}" srcOrd="4" destOrd="0" parTransId="{AB879DCA-2D18-4B41-A57D-4FA3A05C8248}" sibTransId="{79AD1FE4-A2B1-4FC5-9BC4-C0FD1D6A36B7}"/>
    <dgm:cxn modelId="{250521DD-FFCE-4F25-A4D7-897C41C612B7}" srcId="{B392DC1F-9002-4DC7-A269-65717BBE4FD4}" destId="{2E93FB0F-DAC6-4367-9ED0-64AA8D99E8B7}" srcOrd="1" destOrd="0" parTransId="{7B36860A-38A7-495B-B667-048EDA6BF44E}" sibTransId="{232FF398-594B-4636-BF7F-B3AC9FB882F1}"/>
    <dgm:cxn modelId="{2E006209-A4AA-4AF2-9347-82A4D3629867}" srcId="{B392DC1F-9002-4DC7-A269-65717BBE4FD4}" destId="{07396128-6832-4D8D-9DC4-1F560BCDFED7}" srcOrd="4" destOrd="0" parTransId="{B665FA6F-15D8-48CE-8E3D-F43439701DE9}" sibTransId="{A442E42B-63A9-462A-8318-AE7F3787DF86}"/>
    <dgm:cxn modelId="{6E52D847-22BF-4F06-B729-3BC1B0B0626B}" type="presOf" srcId="{B392DC1F-9002-4DC7-A269-65717BBE4FD4}" destId="{E4F11AFA-BF00-4E6D-8270-6A0EF4261AF5}" srcOrd="0" destOrd="0" presId="urn:diagrams.loki3.com/BracketList+Icon"/>
    <dgm:cxn modelId="{6284B56C-3D7B-4F43-9A11-BD8C5199C753}" srcId="{ABE6B653-D8CF-4426-899B-C9C532FF37E1}" destId="{4A82C049-70B6-4F72-B303-E735B26E8701}" srcOrd="0" destOrd="0" parTransId="{DC89B49E-CF4F-445B-B968-2B9E8F8A2783}" sibTransId="{239454A4-4832-49F4-8CA0-5F884E74910C}"/>
    <dgm:cxn modelId="{46E6A56B-76FB-4A6F-9C62-48158293CC8A}" srcId="{05774C9B-1FAF-4A49-94E3-DF329BFCBF49}" destId="{37B73F1E-0742-4B27-A63F-70927E75CD46}" srcOrd="3" destOrd="0" parTransId="{D80B1F26-2F9A-4088-9FC4-AEAC0533CDD7}" sibTransId="{8BC48F67-BEE8-47E2-98F7-15AF21DBD3E5}"/>
    <dgm:cxn modelId="{C6C6A8DD-62D4-435E-8BD7-ABE2BAE92EA2}" type="presOf" srcId="{E3C451A4-EAE4-492C-902A-FB5595F758E6}" destId="{BC466BE7-E3AD-49D2-B83E-24A9C14D1B89}" srcOrd="0" destOrd="0" presId="urn:diagrams.loki3.com/BracketList+Icon"/>
    <dgm:cxn modelId="{D0AA31F7-40DB-4D7F-890E-AF0C4D2FEB89}" srcId="{B392DC1F-9002-4DC7-A269-65717BBE4FD4}" destId="{E47A04EB-325D-4EB0-A840-8254572FCE94}" srcOrd="2" destOrd="0" parTransId="{EBBFF205-5187-4CCB-BCA7-5BCBCA72B7DA}" sibTransId="{03B70297-7C0F-4125-BE38-727A572E6A32}"/>
    <dgm:cxn modelId="{00AEE9B6-C508-4C11-AE9E-C351873FA27D}" srcId="{37B73F1E-0742-4B27-A63F-70927E75CD46}" destId="{7D30D114-92B3-4F0A-A29C-E874B549999B}" srcOrd="1" destOrd="0" parTransId="{DCCA2DFC-44A0-4861-A74D-2007BC83EEE1}" sibTransId="{040B4E8F-2754-45BE-8D86-74B8438111A3}"/>
    <dgm:cxn modelId="{99E693D8-B30D-43E2-BD2D-B84F41B885A4}" type="presOf" srcId="{2E93FB0F-DAC6-4367-9ED0-64AA8D99E8B7}" destId="{2052F2BD-E81D-4B03-BF94-9D61FB9C1D52}" srcOrd="0" destOrd="1" presId="urn:diagrams.loki3.com/BracketList+Icon"/>
    <dgm:cxn modelId="{42BE1E16-3F59-486C-840D-1D755738F684}" type="presOf" srcId="{E1BB8A17-C0DE-4302-B187-03D83EF87745}" destId="{BC466BE7-E3AD-49D2-B83E-24A9C14D1B89}" srcOrd="0" destOrd="1" presId="urn:diagrams.loki3.com/BracketList+Icon"/>
    <dgm:cxn modelId="{BEC24E90-DDC6-4F01-8125-66ADF0C3508E}" type="presOf" srcId="{E47A04EB-325D-4EB0-A840-8254572FCE94}" destId="{2052F2BD-E81D-4B03-BF94-9D61FB9C1D52}" srcOrd="0" destOrd="2" presId="urn:diagrams.loki3.com/BracketList+Icon"/>
    <dgm:cxn modelId="{68B7938D-13E8-40CB-B98F-133CBD7ADED9}" srcId="{6D6A9CF3-2E96-40A8-9B6F-D52B8565E31F}" destId="{326834AF-FFCF-4362-8EB1-E54FCB7A76BE}" srcOrd="1" destOrd="0" parTransId="{6A5A8C96-CF66-492F-8D25-926A8EEB4BD1}" sibTransId="{D7E103FF-8683-4E40-B610-3394BE04CA63}"/>
    <dgm:cxn modelId="{FD3F8B29-06CC-4F96-8D11-EC12A635466B}" srcId="{CB635A39-984E-4A3E-8B68-E5999646124C}" destId="{2E6C2DE6-B23A-4248-9273-2891CBA4DBF8}" srcOrd="3" destOrd="0" parTransId="{325E2D44-F176-4123-8203-B5CDF688FE34}" sibTransId="{1F87F7D1-DEE8-41F0-A645-7197E5DF482F}"/>
    <dgm:cxn modelId="{88D26681-9701-4F58-958F-6D6C158851E5}" type="presOf" srcId="{ACF0A91D-CBD9-4E2B-AEAE-09638A8BCDBD}" destId="{F9EF4090-257A-4AF3-8207-8453A13D8CD4}" srcOrd="0" destOrd="2" presId="urn:diagrams.loki3.com/BracketList+Icon"/>
    <dgm:cxn modelId="{8102E14F-E66F-494A-9EA4-028EF11AC556}" srcId="{6D6A9CF3-2E96-40A8-9B6F-D52B8565E31F}" destId="{64477009-FD4E-4D9B-A1D6-90D77275E495}" srcOrd="2" destOrd="0" parTransId="{6E0545FD-EABD-4434-9328-0087AA40CBB3}" sibTransId="{F08DAC4E-4830-4A0D-9FF5-C24EB3FC2ABB}"/>
    <dgm:cxn modelId="{DF106254-A496-4C29-8B49-75F335A16A01}" type="presOf" srcId="{ABE6B653-D8CF-4426-899B-C9C532FF37E1}" destId="{56882FFD-EDC7-44F6-BD05-26C87CC55D00}" srcOrd="0" destOrd="0" presId="urn:diagrams.loki3.com/BracketList+Icon"/>
    <dgm:cxn modelId="{5CFF13F0-7ABF-461E-BECB-9CC8A8545175}" srcId="{ABE6B653-D8CF-4426-899B-C9C532FF37E1}" destId="{BD7B9031-5BB8-4AFB-AB1B-C8173DE1EB41}" srcOrd="1" destOrd="0" parTransId="{30E75A5C-A00F-4FFB-82CF-A3900ACFDD75}" sibTransId="{170ED77B-9530-442A-9223-C46B14C09699}"/>
    <dgm:cxn modelId="{F7AD3161-A22B-4604-9C6E-21ADE93D14FB}" srcId="{162BD5A0-8980-4F8D-B690-D3E9B6BA392A}" destId="{2BCC5A90-BD00-4DAC-8994-EAA7A7F459B9}" srcOrd="0" destOrd="0" parTransId="{14FB2C7D-8A8A-4639-A34B-91CDDCDE5F38}" sibTransId="{163DE1D9-9390-4E70-8887-B8532F349555}"/>
    <dgm:cxn modelId="{5B524F78-E8CF-4AE4-9D1C-A8730F0D8853}" type="presOf" srcId="{6811B709-716E-4034-8145-45AB6F3CDC46}" destId="{3B58978C-283A-4D28-9AFC-642B10C5409B}" srcOrd="0" destOrd="0" presId="urn:diagrams.loki3.com/BracketList+Icon"/>
    <dgm:cxn modelId="{FFFB3A5C-E7E8-414D-8E28-3DA81BCEAAD9}" type="presOf" srcId="{686A0F28-4F6F-4895-9596-1524D2155E41}" destId="{F9EF4090-257A-4AF3-8207-8453A13D8CD4}" srcOrd="0" destOrd="3" presId="urn:diagrams.loki3.com/BracketList+Icon"/>
    <dgm:cxn modelId="{531FAABB-2D29-4BC0-9E75-D739BED12948}" type="presOf" srcId="{6D6A9CF3-2E96-40A8-9B6F-D52B8565E31F}" destId="{5FBD43E6-B3BA-4178-9476-CAC8D69B05A5}" srcOrd="0" destOrd="0" presId="urn:diagrams.loki3.com/BracketList+Icon"/>
    <dgm:cxn modelId="{4882588D-8A9D-4CFB-8C35-6B5E1032D6E5}" type="presOf" srcId="{55DF8580-922F-46B5-A1EC-0935D2DF62A1}" destId="{BC466BE7-E3AD-49D2-B83E-24A9C14D1B89}" srcOrd="0" destOrd="2" presId="urn:diagrams.loki3.com/BracketList+Icon"/>
    <dgm:cxn modelId="{03477ECC-530F-458F-9D0E-1367B697CD79}" srcId="{ABE6B653-D8CF-4426-899B-C9C532FF37E1}" destId="{0FEE3185-D5A1-469D-A1D4-8E3F3FE89557}" srcOrd="4" destOrd="0" parTransId="{86C5F0B7-31C0-44BB-AFE1-CB83C57F4049}" sibTransId="{928D8FBF-138A-47CE-8CFD-09D6883C8C6A}"/>
    <dgm:cxn modelId="{A22DB97C-BFD6-441A-B696-C02127214B2C}" srcId="{ABE6B653-D8CF-4426-899B-C9C532FF37E1}" destId="{686A0F28-4F6F-4895-9596-1524D2155E41}" srcOrd="3" destOrd="0" parTransId="{F1DBEDD5-0AAA-47FA-A934-D772C3C1F8DE}" sibTransId="{82EB8ABF-7F32-4353-8CAE-23BF65C3D9BA}"/>
    <dgm:cxn modelId="{978B5D15-4D0A-428D-86D2-5C087FDEDD83}" srcId="{37B73F1E-0742-4B27-A63F-70927E75CD46}" destId="{C43DDF88-2D14-4009-8A81-7040A89B0ADB}" srcOrd="2" destOrd="0" parTransId="{75762CC9-9D8D-426A-8598-723582850B41}" sibTransId="{CAC0C849-4AB6-4EFE-B012-2E6CA1E091DB}"/>
    <dgm:cxn modelId="{81B4EFAB-1A78-4A74-B238-0014322F84F2}" type="presOf" srcId="{37B73F1E-0742-4B27-A63F-70927E75CD46}" destId="{D829A6B1-9EE4-4D1A-9801-35D8E60DD194}" srcOrd="0" destOrd="0" presId="urn:diagrams.loki3.com/BracketList+Icon"/>
    <dgm:cxn modelId="{19DCAACD-1110-47BF-A8E7-0D426CD08475}" type="presOf" srcId="{C97DBB1A-5B51-4B05-997C-B9991E89F502}" destId="{2052F2BD-E81D-4B03-BF94-9D61FB9C1D52}" srcOrd="0" destOrd="5" presId="urn:diagrams.loki3.com/BracketList+Icon"/>
    <dgm:cxn modelId="{D71A1B4E-78EF-4004-9DFE-A0128FD5F4B7}" srcId="{6D6A9CF3-2E96-40A8-9B6F-D52B8565E31F}" destId="{6811B709-716E-4034-8145-45AB6F3CDC46}" srcOrd="0" destOrd="0" parTransId="{9ED66EF9-4268-472D-8506-1C256DA71C95}" sibTransId="{9CA7925C-12EA-4D09-A92F-A02F1E08AA60}"/>
    <dgm:cxn modelId="{C1DDADA6-0363-4AF3-9E0D-B44589309BF3}" type="presOf" srcId="{07396128-6832-4D8D-9DC4-1F560BCDFED7}" destId="{2052F2BD-E81D-4B03-BF94-9D61FB9C1D52}" srcOrd="0" destOrd="4" presId="urn:diagrams.loki3.com/BracketList+Icon"/>
    <dgm:cxn modelId="{2B103243-9267-4652-AE96-F5CF95E54C1C}" srcId="{CB635A39-984E-4A3E-8B68-E5999646124C}" destId="{E3C451A4-EAE4-492C-902A-FB5595F758E6}" srcOrd="0" destOrd="0" parTransId="{1B9638F9-9489-4E24-8B1B-8959597B3A2B}" sibTransId="{D0C30092-CBE0-4726-8F76-0EF94778FC73}"/>
    <dgm:cxn modelId="{3550738D-4254-4054-BB32-4AE977E07433}" type="presOf" srcId="{C43DDF88-2D14-4009-8A81-7040A89B0ADB}" destId="{25BC9F15-395E-4F77-BB3F-261E37878779}" srcOrd="0" destOrd="2" presId="urn:diagrams.loki3.com/BracketList+Icon"/>
    <dgm:cxn modelId="{7CBC603B-1CE4-46FA-942A-48FF5F514F58}" type="presOf" srcId="{CB635A39-984E-4A3E-8B68-E5999646124C}" destId="{86CA5123-7149-4A64-B31C-94B139C3343D}" srcOrd="0" destOrd="0" presId="urn:diagrams.loki3.com/BracketList+Icon"/>
    <dgm:cxn modelId="{F1636839-3164-418D-9AAB-7315BFF90D27}" type="presOf" srcId="{BD7B9031-5BB8-4AFB-AB1B-C8173DE1EB41}" destId="{F9EF4090-257A-4AF3-8207-8453A13D8CD4}" srcOrd="0" destOrd="1" presId="urn:diagrams.loki3.com/BracketList+Icon"/>
    <dgm:cxn modelId="{10698B3B-8438-40E2-9D55-3C8CD3F3C6F9}" type="presOf" srcId="{E1E8DE8C-1158-4BAF-B623-AD683027E2DF}" destId="{2052F2BD-E81D-4B03-BF94-9D61FB9C1D52}" srcOrd="0" destOrd="0" presId="urn:diagrams.loki3.com/BracketList+Icon"/>
    <dgm:cxn modelId="{C86C1DFE-1193-4AD5-ABDE-A11B86C3D1D0}" srcId="{B392DC1F-9002-4DC7-A269-65717BBE4FD4}" destId="{E1E8DE8C-1158-4BAF-B623-AD683027E2DF}" srcOrd="0" destOrd="0" parTransId="{3D8C0975-68AC-4464-82C0-6E6D5AB0E0F3}" sibTransId="{FBFFEF4A-EA46-4AE5-816F-94ACE22CA8B7}"/>
    <dgm:cxn modelId="{425DCC6C-D409-43E7-B764-427ECDFB45D3}" srcId="{162BD5A0-8980-4F8D-B690-D3E9B6BA392A}" destId="{B3400E6A-BA6F-4D28-9A43-B910A9A5B978}" srcOrd="1" destOrd="0" parTransId="{CF1E1FAB-7C8D-4F49-91DC-851A0DEC1083}" sibTransId="{FCF1E10E-713C-44EB-9E62-FA0689C05CB5}"/>
    <dgm:cxn modelId="{E4A72CED-976F-403B-916E-1DEDCF3F183C}" srcId="{CB635A39-984E-4A3E-8B68-E5999646124C}" destId="{55DF8580-922F-46B5-A1EC-0935D2DF62A1}" srcOrd="2" destOrd="0" parTransId="{87886467-F2BD-4131-9209-449D5A33E9A3}" sibTransId="{F4EF526A-9582-462B-B5DF-3027D0FAF483}"/>
    <dgm:cxn modelId="{4241F264-6409-4A63-8EDC-3FDDFC902D4E}" srcId="{B392DC1F-9002-4DC7-A269-65717BBE4FD4}" destId="{88976EF8-CD0E-4A0E-8E4B-F36E3D6A1D53}" srcOrd="3" destOrd="0" parTransId="{738A9F60-6622-408E-B5B1-4C36663C968A}" sibTransId="{C16592CB-E2D3-43A6-B211-1F24965E8ABA}"/>
    <dgm:cxn modelId="{ECF6F028-9FE9-4F46-A474-1A162CB428AC}" type="presOf" srcId="{0FEE3185-D5A1-469D-A1D4-8E3F3FE89557}" destId="{F9EF4090-257A-4AF3-8207-8453A13D8CD4}" srcOrd="0" destOrd="4" presId="urn:diagrams.loki3.com/BracketList+Icon"/>
    <dgm:cxn modelId="{C035BD9C-AB63-463F-8750-C09658FFBB9D}" type="presOf" srcId="{88976EF8-CD0E-4A0E-8E4B-F36E3D6A1D53}" destId="{2052F2BD-E81D-4B03-BF94-9D61FB9C1D52}" srcOrd="0" destOrd="3" presId="urn:diagrams.loki3.com/BracketList+Icon"/>
    <dgm:cxn modelId="{282A38D7-0E5F-4117-B24E-5D9CB4AB7516}" type="presOf" srcId="{2E6C2DE6-B23A-4248-9273-2891CBA4DBF8}" destId="{BC466BE7-E3AD-49D2-B83E-24A9C14D1B89}" srcOrd="0" destOrd="3" presId="urn:diagrams.loki3.com/BracketList+Icon"/>
    <dgm:cxn modelId="{25DEF56D-1C12-4847-B955-CF0C606902E1}" type="presOf" srcId="{162BD5A0-8980-4F8D-B690-D3E9B6BA392A}" destId="{25BC9F15-395E-4F77-BB3F-261E37878779}" srcOrd="0" destOrd="3" presId="urn:diagrams.loki3.com/BracketList+Icon"/>
    <dgm:cxn modelId="{4F2FC3BC-5F45-4E82-BB37-54C01CCFD84F}" type="presOf" srcId="{B3400E6A-BA6F-4D28-9A43-B910A9A5B978}" destId="{25BC9F15-395E-4F77-BB3F-261E37878779}" srcOrd="0" destOrd="5" presId="urn:diagrams.loki3.com/BracketList+Icon"/>
    <dgm:cxn modelId="{115828A3-6AED-412B-9642-46FE87C239AD}" srcId="{B392DC1F-9002-4DC7-A269-65717BBE4FD4}" destId="{C97DBB1A-5B51-4B05-997C-B9991E89F502}" srcOrd="5" destOrd="0" parTransId="{B1EEF4CB-4305-464E-9B6D-24D8EF520DCA}" sibTransId="{03FAAD1B-3EAD-4265-81F0-7C2F1F4C9EAA}"/>
    <dgm:cxn modelId="{805B26E0-28CE-4F32-BA11-A58B564CB89A}" type="presOf" srcId="{666D8420-1E95-4799-8A5F-38CB51107712}" destId="{25BC9F15-395E-4F77-BB3F-261E37878779}" srcOrd="0" destOrd="6" presId="urn:diagrams.loki3.com/BracketList+Icon"/>
    <dgm:cxn modelId="{F334135B-4947-42E5-8886-C00967A65BD3}" type="presOf" srcId="{7D30D114-92B3-4F0A-A29C-E874B549999B}" destId="{25BC9F15-395E-4F77-BB3F-261E37878779}" srcOrd="0" destOrd="1" presId="urn:diagrams.loki3.com/BracketList+Icon"/>
    <dgm:cxn modelId="{0DD61557-D66B-440C-B4FD-3F504B0B46C8}" type="presOf" srcId="{326834AF-FFCF-4362-8EB1-E54FCB7A76BE}" destId="{3B58978C-283A-4D28-9AFC-642B10C5409B}" srcOrd="0" destOrd="1" presId="urn:diagrams.loki3.com/BracketList+Icon"/>
    <dgm:cxn modelId="{A67F8452-29ED-484F-A717-69655CCB8E43}" type="presOf" srcId="{3084AE74-7B81-4185-87A7-ADC01B23BAE6}" destId="{25BC9F15-395E-4F77-BB3F-261E37878779}" srcOrd="0" destOrd="0" presId="urn:diagrams.loki3.com/BracketList+Icon"/>
    <dgm:cxn modelId="{2DF4DCE3-583F-49BE-B97A-2EC0BF1A58E8}" srcId="{05774C9B-1FAF-4A49-94E3-DF329BFCBF49}" destId="{B392DC1F-9002-4DC7-A269-65717BBE4FD4}" srcOrd="2" destOrd="0" parTransId="{88773E01-6317-4BD2-8A03-986F75DEAD1E}" sibTransId="{6A04D710-EA33-462B-96EF-6D71074B5713}"/>
    <dgm:cxn modelId="{EBC5EF93-B062-4D1A-A105-6B0CC06289B8}" type="presParOf" srcId="{36BBC9F2-E2BA-4AE9-9978-86F65DD940AF}" destId="{B77D5678-AB9B-4E8D-BB4F-C8A397675349}" srcOrd="0" destOrd="0" presId="urn:diagrams.loki3.com/BracketList+Icon"/>
    <dgm:cxn modelId="{B67989D4-D655-4B38-ACA2-E8874A4F7CD9}" type="presParOf" srcId="{B77D5678-AB9B-4E8D-BB4F-C8A397675349}" destId="{86CA5123-7149-4A64-B31C-94B139C3343D}" srcOrd="0" destOrd="0" presId="urn:diagrams.loki3.com/BracketList+Icon"/>
    <dgm:cxn modelId="{B5A1135C-30F2-4869-BCC1-B22BDD3F49B5}" type="presParOf" srcId="{B77D5678-AB9B-4E8D-BB4F-C8A397675349}" destId="{432C4E94-28A6-4B1C-9AD8-E53523E2D08E}" srcOrd="1" destOrd="0" presId="urn:diagrams.loki3.com/BracketList+Icon"/>
    <dgm:cxn modelId="{2DB138A9-0C47-42A9-A4A6-2CF5B82A9CC5}" type="presParOf" srcId="{B77D5678-AB9B-4E8D-BB4F-C8A397675349}" destId="{851B5493-AB6D-4912-91B2-FC53FE413471}" srcOrd="2" destOrd="0" presId="urn:diagrams.loki3.com/BracketList+Icon"/>
    <dgm:cxn modelId="{FB207D2E-8C74-4C4C-8030-B81D9ACE0BA5}" type="presParOf" srcId="{B77D5678-AB9B-4E8D-BB4F-C8A397675349}" destId="{BC466BE7-E3AD-49D2-B83E-24A9C14D1B89}" srcOrd="3" destOrd="0" presId="urn:diagrams.loki3.com/BracketList+Icon"/>
    <dgm:cxn modelId="{B85A3DD5-7584-4000-BBAD-90D46CC00783}" type="presParOf" srcId="{36BBC9F2-E2BA-4AE9-9978-86F65DD940AF}" destId="{1685CCE2-373E-4741-AFB6-1D811E504553}" srcOrd="1" destOrd="0" presId="urn:diagrams.loki3.com/BracketList+Icon"/>
    <dgm:cxn modelId="{CC191F02-4D8F-424B-B94E-C68E7156467A}" type="presParOf" srcId="{36BBC9F2-E2BA-4AE9-9978-86F65DD940AF}" destId="{6A8A719A-09C3-42B0-AD88-9082B5E1BFF2}" srcOrd="2" destOrd="0" presId="urn:diagrams.loki3.com/BracketList+Icon"/>
    <dgm:cxn modelId="{7C44B757-1519-413E-AC2C-5EB29D2D8937}" type="presParOf" srcId="{6A8A719A-09C3-42B0-AD88-9082B5E1BFF2}" destId="{56882FFD-EDC7-44F6-BD05-26C87CC55D00}" srcOrd="0" destOrd="0" presId="urn:diagrams.loki3.com/BracketList+Icon"/>
    <dgm:cxn modelId="{C9A79CF2-37F3-4EE9-9254-5E4252102E4B}" type="presParOf" srcId="{6A8A719A-09C3-42B0-AD88-9082B5E1BFF2}" destId="{6ACB4481-1470-4449-BCF8-B77011E0EE36}" srcOrd="1" destOrd="0" presId="urn:diagrams.loki3.com/BracketList+Icon"/>
    <dgm:cxn modelId="{7B5E7944-5D9A-48BD-B9EE-C028D7E6EDEF}" type="presParOf" srcId="{6A8A719A-09C3-42B0-AD88-9082B5E1BFF2}" destId="{0B29C28C-518B-4624-961B-CEA64047CCE3}" srcOrd="2" destOrd="0" presId="urn:diagrams.loki3.com/BracketList+Icon"/>
    <dgm:cxn modelId="{09A170BF-4E89-46A2-A200-3C2F8CF28E16}" type="presParOf" srcId="{6A8A719A-09C3-42B0-AD88-9082B5E1BFF2}" destId="{F9EF4090-257A-4AF3-8207-8453A13D8CD4}" srcOrd="3" destOrd="0" presId="urn:diagrams.loki3.com/BracketList+Icon"/>
    <dgm:cxn modelId="{FA0BF03D-40A1-41B2-8199-504EBE21DBCD}" type="presParOf" srcId="{36BBC9F2-E2BA-4AE9-9978-86F65DD940AF}" destId="{71A84DEF-123E-4C37-90DA-86CB00505A2F}" srcOrd="3" destOrd="0" presId="urn:diagrams.loki3.com/BracketList+Icon"/>
    <dgm:cxn modelId="{60188489-E752-4251-8916-3164A3AC5180}" type="presParOf" srcId="{36BBC9F2-E2BA-4AE9-9978-86F65DD940AF}" destId="{E1AF73C2-3967-458D-BE25-63965D730A96}" srcOrd="4" destOrd="0" presId="urn:diagrams.loki3.com/BracketList+Icon"/>
    <dgm:cxn modelId="{09EBEFCC-A5FC-47E1-BAD2-E093E3720C45}" type="presParOf" srcId="{E1AF73C2-3967-458D-BE25-63965D730A96}" destId="{E4F11AFA-BF00-4E6D-8270-6A0EF4261AF5}" srcOrd="0" destOrd="0" presId="urn:diagrams.loki3.com/BracketList+Icon"/>
    <dgm:cxn modelId="{4714B6AA-11BA-4A30-A23F-F21CBC024CBA}" type="presParOf" srcId="{E1AF73C2-3967-458D-BE25-63965D730A96}" destId="{980F2830-A780-40F1-8FA5-64D409B7C2E1}" srcOrd="1" destOrd="0" presId="urn:diagrams.loki3.com/BracketList+Icon"/>
    <dgm:cxn modelId="{B8B9842F-FDA3-4E38-BA5A-AC6215150033}" type="presParOf" srcId="{E1AF73C2-3967-458D-BE25-63965D730A96}" destId="{D0B18CC8-8209-4B07-A753-660B6565B0A7}" srcOrd="2" destOrd="0" presId="urn:diagrams.loki3.com/BracketList+Icon"/>
    <dgm:cxn modelId="{777F6D2B-C29B-4212-AAA5-E81F8511D309}" type="presParOf" srcId="{E1AF73C2-3967-458D-BE25-63965D730A96}" destId="{2052F2BD-E81D-4B03-BF94-9D61FB9C1D52}" srcOrd="3" destOrd="0" presId="urn:diagrams.loki3.com/BracketList+Icon"/>
    <dgm:cxn modelId="{699F2B9E-411C-4D1B-9D14-A40EE5BC30E5}" type="presParOf" srcId="{36BBC9F2-E2BA-4AE9-9978-86F65DD940AF}" destId="{3A49B9CC-FF79-4190-9EFE-611180B811CB}" srcOrd="5" destOrd="0" presId="urn:diagrams.loki3.com/BracketList+Icon"/>
    <dgm:cxn modelId="{97F7B0F0-959E-4C6A-987C-6EBE659F0779}" type="presParOf" srcId="{36BBC9F2-E2BA-4AE9-9978-86F65DD940AF}" destId="{6768F5E4-9DE7-4655-BAC0-A163412B5C94}" srcOrd="6" destOrd="0" presId="urn:diagrams.loki3.com/BracketList+Icon"/>
    <dgm:cxn modelId="{AAB4EC18-8B69-4F84-88DB-44549957B503}" type="presParOf" srcId="{6768F5E4-9DE7-4655-BAC0-A163412B5C94}" destId="{D829A6B1-9EE4-4D1A-9801-35D8E60DD194}" srcOrd="0" destOrd="0" presId="urn:diagrams.loki3.com/BracketList+Icon"/>
    <dgm:cxn modelId="{64D93538-9AD2-4840-BC51-773C1AFFA18E}" type="presParOf" srcId="{6768F5E4-9DE7-4655-BAC0-A163412B5C94}" destId="{9567E15D-B103-490D-9FDF-46C99739C1EF}" srcOrd="1" destOrd="0" presId="urn:diagrams.loki3.com/BracketList+Icon"/>
    <dgm:cxn modelId="{0796240A-DFF3-4801-B9AB-52ED46BDE18A}" type="presParOf" srcId="{6768F5E4-9DE7-4655-BAC0-A163412B5C94}" destId="{69257242-E72B-4C74-8409-C81662DE1949}" srcOrd="2" destOrd="0" presId="urn:diagrams.loki3.com/BracketList+Icon"/>
    <dgm:cxn modelId="{53DB5901-CD0F-46D5-8382-D3C38E5A6E37}" type="presParOf" srcId="{6768F5E4-9DE7-4655-BAC0-A163412B5C94}" destId="{25BC9F15-395E-4F77-BB3F-261E37878779}" srcOrd="3" destOrd="0" presId="urn:diagrams.loki3.com/BracketList+Icon"/>
    <dgm:cxn modelId="{240CE47A-3A7E-4DFB-9AFD-36DD0C93D111}" type="presParOf" srcId="{36BBC9F2-E2BA-4AE9-9978-86F65DD940AF}" destId="{B71C24A1-91FA-4CB4-93D7-65873436ABDF}" srcOrd="7" destOrd="0" presId="urn:diagrams.loki3.com/BracketList+Icon"/>
    <dgm:cxn modelId="{7D052D02-EBAA-46A6-A748-430008ADE40E}" type="presParOf" srcId="{36BBC9F2-E2BA-4AE9-9978-86F65DD940AF}" destId="{07A8FE8F-5A76-46DC-A2D2-D88394459541}" srcOrd="8" destOrd="0" presId="urn:diagrams.loki3.com/BracketList+Icon"/>
    <dgm:cxn modelId="{20DBF506-5D42-4FF1-9217-21BD16C5F475}" type="presParOf" srcId="{07A8FE8F-5A76-46DC-A2D2-D88394459541}" destId="{5FBD43E6-B3BA-4178-9476-CAC8D69B05A5}" srcOrd="0" destOrd="0" presId="urn:diagrams.loki3.com/BracketList+Icon"/>
    <dgm:cxn modelId="{B9526D47-D9B3-4AEB-8DB4-F4D1B9F5F708}" type="presParOf" srcId="{07A8FE8F-5A76-46DC-A2D2-D88394459541}" destId="{F27BD81B-2F9B-456D-95C0-4433430D32D9}" srcOrd="1" destOrd="0" presId="urn:diagrams.loki3.com/BracketList+Icon"/>
    <dgm:cxn modelId="{CF81E369-917F-4D98-9D1D-0C0BE0927F6D}" type="presParOf" srcId="{07A8FE8F-5A76-46DC-A2D2-D88394459541}" destId="{DA19F5D2-2BFD-420F-9C3A-D53DCA4AE3EA}" srcOrd="2" destOrd="0" presId="urn:diagrams.loki3.com/BracketList+Icon"/>
    <dgm:cxn modelId="{15FE2F68-E756-417A-A314-2D56FA9C145C}" type="presParOf" srcId="{07A8FE8F-5A76-46DC-A2D2-D88394459541}" destId="{3B58978C-283A-4D28-9AFC-642B10C5409B}" srcOrd="3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diagrams.loki3.com/BracketList+Icon">
  <dgm:title val="Liste mit vertikalen Klammern"/>
  <dgm:desc val="Hiermit zeigen Sie gruppierte Datenblöcke an. Dies eignet sich optimal für große Mengen von Text der Ebene 2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1E45F7-67D2-4D6B-921A-FA0CAA55F748}" type="datetimeFigureOut">
              <a:rPr lang="de-DE" smtClean="0"/>
              <a:t>16.01.2014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5C5F93-C5A3-4107-9B86-B5ED16DB902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8098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ID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I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7544" y="1124745"/>
            <a:ext cx="8208912" cy="648071"/>
          </a:xfrm>
        </p:spPr>
        <p:txBody>
          <a:bodyPr>
            <a:normAutofit/>
          </a:bodyPr>
          <a:lstStyle>
            <a:lvl1pPr algn="l">
              <a:defRPr sz="2400" b="1">
                <a:solidFill>
                  <a:srgbClr val="0070C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4" name="Textplatzhalter 2"/>
          <p:cNvSpPr>
            <a:spLocks noGrp="1"/>
          </p:cNvSpPr>
          <p:nvPr>
            <p:ph idx="10" hasCustomPrompt="1"/>
          </p:nvPr>
        </p:nvSpPr>
        <p:spPr>
          <a:xfrm>
            <a:off x="467544" y="1844824"/>
            <a:ext cx="8208912" cy="36004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algn="l">
              <a:spcAft>
                <a:spcPts val="1200"/>
              </a:spcAft>
              <a:buFont typeface="Arial" pitchFamily="34" charset="0"/>
              <a:buChar char="•"/>
              <a:defRPr sz="2000" b="1">
                <a:latin typeface="Arial" pitchFamily="34" charset="0"/>
                <a:cs typeface="Arial" pitchFamily="34" charset="0"/>
              </a:defRPr>
            </a:lvl1pPr>
            <a:lvl2pPr marL="342900" indent="-342900" algn="l">
              <a:lnSpc>
                <a:spcPct val="120000"/>
              </a:lnSpc>
              <a:spcAft>
                <a:spcPts val="300"/>
              </a:spcAft>
              <a:buFont typeface="Arial" pitchFamily="34" charset="0"/>
              <a:buChar char="•"/>
              <a:defRPr sz="2000" baseline="0"/>
            </a:lvl2pPr>
            <a:lvl3pPr marL="342900" indent="-342900">
              <a:buFont typeface="Arial" pitchFamily="34" charset="0"/>
              <a:buChar char="•"/>
              <a:defRPr/>
            </a:lvl3pPr>
            <a:lvl4pPr marL="342900" indent="-342900">
              <a:buFont typeface="Arial" pitchFamily="34" charset="0"/>
              <a:buChar char="•"/>
              <a:defRPr/>
            </a:lvl4pPr>
            <a:lvl5pPr marL="719138" indent="-365125">
              <a:buFont typeface="Symbol" pitchFamily="18" charset="2"/>
              <a:buChar char="-"/>
              <a:tabLst>
                <a:tab pos="431800" algn="l"/>
                <a:tab pos="622300" algn="l"/>
                <a:tab pos="914400" algn="l"/>
              </a:tabLst>
              <a:defRPr/>
            </a:lvl5pPr>
            <a:lvl6pPr marL="0" indent="0">
              <a:lnSpc>
                <a:spcPct val="120000"/>
              </a:lnSpc>
              <a:buFont typeface="Symbol" pitchFamily="18" charset="2"/>
              <a:buChar char="-"/>
              <a:defRPr baseline="0"/>
            </a:lvl6pPr>
            <a:lvl7pPr marL="987425" indent="-268288">
              <a:lnSpc>
                <a:spcPct val="120000"/>
              </a:lnSpc>
              <a:buFont typeface="Wingdings" pitchFamily="2" charset="2"/>
              <a:buChar char="§"/>
              <a:tabLst/>
              <a:defRPr sz="1400" baseline="0"/>
            </a:lvl7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4"/>
            <a:r>
              <a:rPr lang="de-DE" dirty="0" smtClean="0"/>
              <a:t>Zweite Ebene</a:t>
            </a:r>
          </a:p>
          <a:p>
            <a:pPr lvl="6"/>
            <a:r>
              <a:rPr lang="de-DE" dirty="0" smtClean="0"/>
              <a:t>Dritte Ebene</a:t>
            </a:r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1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E12B87C-4EAC-45C2-AD54-BE45CE1CCB15}" type="datetimeFigureOut">
              <a:rPr lang="de-DE" smtClean="0"/>
              <a:pPr/>
              <a:t>16.01.2014</a:t>
            </a:fld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2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3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912657-78F9-4DCE-8D10-4B297B3C965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ID 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7544" y="1124745"/>
            <a:ext cx="8208912" cy="648071"/>
          </a:xfrm>
        </p:spPr>
        <p:txBody>
          <a:bodyPr>
            <a:normAutofit/>
          </a:bodyPr>
          <a:lstStyle>
            <a:lvl1pPr algn="l">
              <a:defRPr sz="2400" b="1">
                <a:solidFill>
                  <a:srgbClr val="0070C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4" name="Textplatzhalter 2"/>
          <p:cNvSpPr>
            <a:spLocks noGrp="1"/>
          </p:cNvSpPr>
          <p:nvPr>
            <p:ph idx="10" hasCustomPrompt="1"/>
          </p:nvPr>
        </p:nvSpPr>
        <p:spPr>
          <a:xfrm>
            <a:off x="467544" y="1844824"/>
            <a:ext cx="3960440" cy="36004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algn="l">
              <a:spcAft>
                <a:spcPts val="1200"/>
              </a:spcAft>
              <a:buFont typeface="Arial" pitchFamily="34" charset="0"/>
              <a:buChar char="•"/>
              <a:defRPr sz="2000" b="1">
                <a:latin typeface="Arial" pitchFamily="34" charset="0"/>
                <a:cs typeface="Arial" pitchFamily="34" charset="0"/>
              </a:defRPr>
            </a:lvl1pPr>
            <a:lvl2pPr marL="342900" indent="-342900" algn="l">
              <a:lnSpc>
                <a:spcPct val="120000"/>
              </a:lnSpc>
              <a:spcAft>
                <a:spcPts val="300"/>
              </a:spcAft>
              <a:buFont typeface="Arial" pitchFamily="34" charset="0"/>
              <a:buChar char="•"/>
              <a:defRPr sz="2000" baseline="0"/>
            </a:lvl2pPr>
            <a:lvl3pPr marL="342900" indent="-342900">
              <a:buFont typeface="Arial" pitchFamily="34" charset="0"/>
              <a:buChar char="•"/>
              <a:defRPr/>
            </a:lvl3pPr>
            <a:lvl4pPr marL="342900" indent="-342900">
              <a:buFont typeface="Arial" pitchFamily="34" charset="0"/>
              <a:buChar char="•"/>
              <a:defRPr/>
            </a:lvl4pPr>
            <a:lvl5pPr marL="719138" indent="-365125">
              <a:buFont typeface="Symbol" pitchFamily="18" charset="2"/>
              <a:buChar char="-"/>
              <a:tabLst>
                <a:tab pos="431800" algn="l"/>
                <a:tab pos="622300" algn="l"/>
                <a:tab pos="914400" algn="l"/>
              </a:tabLst>
              <a:defRPr/>
            </a:lvl5pPr>
            <a:lvl6pPr marL="0" indent="0">
              <a:lnSpc>
                <a:spcPct val="120000"/>
              </a:lnSpc>
              <a:buFont typeface="Symbol" pitchFamily="18" charset="2"/>
              <a:buChar char="-"/>
              <a:defRPr baseline="0"/>
            </a:lvl6pPr>
            <a:lvl7pPr marL="987425" indent="-268288">
              <a:lnSpc>
                <a:spcPct val="120000"/>
              </a:lnSpc>
              <a:buFont typeface="Wingdings" pitchFamily="2" charset="2"/>
              <a:buChar char="§"/>
              <a:tabLst/>
              <a:defRPr sz="1400" baseline="0"/>
            </a:lvl7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4"/>
            <a:r>
              <a:rPr lang="de-DE" dirty="0" smtClean="0"/>
              <a:t>Zweite Ebene</a:t>
            </a:r>
          </a:p>
          <a:p>
            <a:pPr lvl="6"/>
            <a:r>
              <a:rPr lang="de-DE" dirty="0" smtClean="0"/>
              <a:t>Dritte Ebene</a:t>
            </a:r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1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E12B87C-4EAC-45C2-AD54-BE45CE1CCB15}" type="datetimeFigureOut">
              <a:rPr lang="de-DE" smtClean="0"/>
              <a:pPr/>
              <a:t>16.01.2014</a:t>
            </a:fld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2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3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912657-78F9-4DCE-8D10-4B297B3C965B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9" name="Textplatzhalter 2"/>
          <p:cNvSpPr>
            <a:spLocks noGrp="1"/>
          </p:cNvSpPr>
          <p:nvPr>
            <p:ph idx="14" hasCustomPrompt="1"/>
          </p:nvPr>
        </p:nvSpPr>
        <p:spPr>
          <a:xfrm>
            <a:off x="4716016" y="1844824"/>
            <a:ext cx="3960440" cy="36004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algn="l">
              <a:spcAft>
                <a:spcPts val="1200"/>
              </a:spcAft>
              <a:buFont typeface="Arial" pitchFamily="34" charset="0"/>
              <a:buChar char="•"/>
              <a:defRPr sz="2000" b="1">
                <a:latin typeface="Arial" pitchFamily="34" charset="0"/>
                <a:cs typeface="Arial" pitchFamily="34" charset="0"/>
              </a:defRPr>
            </a:lvl1pPr>
            <a:lvl2pPr marL="342900" indent="-342900" algn="l">
              <a:lnSpc>
                <a:spcPct val="120000"/>
              </a:lnSpc>
              <a:spcAft>
                <a:spcPts val="300"/>
              </a:spcAft>
              <a:buFont typeface="Arial" pitchFamily="34" charset="0"/>
              <a:buChar char="•"/>
              <a:defRPr sz="2000" baseline="0"/>
            </a:lvl2pPr>
            <a:lvl3pPr marL="342900" indent="-342900">
              <a:buFont typeface="Arial" pitchFamily="34" charset="0"/>
              <a:buChar char="•"/>
              <a:defRPr/>
            </a:lvl3pPr>
            <a:lvl4pPr marL="342900" indent="-342900">
              <a:buFont typeface="Arial" pitchFamily="34" charset="0"/>
              <a:buChar char="•"/>
              <a:defRPr/>
            </a:lvl4pPr>
            <a:lvl5pPr marL="719138" indent="-365125">
              <a:buFont typeface="Symbol" pitchFamily="18" charset="2"/>
              <a:buChar char="-"/>
              <a:tabLst>
                <a:tab pos="431800" algn="l"/>
                <a:tab pos="622300" algn="l"/>
                <a:tab pos="914400" algn="l"/>
              </a:tabLst>
              <a:defRPr/>
            </a:lvl5pPr>
            <a:lvl6pPr marL="0" indent="0">
              <a:lnSpc>
                <a:spcPct val="120000"/>
              </a:lnSpc>
              <a:buFont typeface="Symbol" pitchFamily="18" charset="2"/>
              <a:buChar char="-"/>
              <a:defRPr baseline="0"/>
            </a:lvl6pPr>
            <a:lvl7pPr marL="987425" indent="-268288">
              <a:lnSpc>
                <a:spcPct val="120000"/>
              </a:lnSpc>
              <a:buFont typeface="Wingdings" pitchFamily="2" charset="2"/>
              <a:buChar char="§"/>
              <a:tabLst/>
              <a:defRPr sz="1400" baseline="0"/>
            </a:lvl7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4"/>
            <a:r>
              <a:rPr lang="de-DE" dirty="0" smtClean="0"/>
              <a:t>Zweite Ebene</a:t>
            </a:r>
          </a:p>
          <a:p>
            <a:pPr lvl="6"/>
            <a:r>
              <a:rPr lang="de-DE" dirty="0" smtClean="0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38254387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microsoft.com/office/2007/relationships/hdphoto" Target="../media/hdphoto1.wdp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hteck 27"/>
          <p:cNvSpPr/>
          <p:nvPr/>
        </p:nvSpPr>
        <p:spPr>
          <a:xfrm>
            <a:off x="0" y="6596161"/>
            <a:ext cx="9144000" cy="260648"/>
          </a:xfrm>
          <a:prstGeom prst="rect">
            <a:avLst/>
          </a:prstGeom>
          <a:solidFill>
            <a:srgbClr val="0070C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67544" y="1700808"/>
            <a:ext cx="8229600" cy="38164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cxnSp>
        <p:nvCxnSpPr>
          <p:cNvPr id="31" name="Gerade Verbindung 30"/>
          <p:cNvCxnSpPr/>
          <p:nvPr/>
        </p:nvCxnSpPr>
        <p:spPr>
          <a:xfrm>
            <a:off x="0" y="992017"/>
            <a:ext cx="914400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Grafik 2"/>
          <p:cNvPicPr>
            <a:picLocks noChangeAspect="1"/>
          </p:cNvPicPr>
          <p:nvPr userDrawn="1"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45562"/>
            <a:ext cx="1872208" cy="848734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 userDrawn="1"/>
        </p:nvPicPr>
        <p:blipFill>
          <a:blip r:embed="rId6" cstate="print">
            <a:clrChange>
              <a:clrFrom>
                <a:srgbClr val="DADBC5"/>
              </a:clrFrom>
              <a:clrTo>
                <a:srgbClr val="DADBC5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992" y="5447343"/>
            <a:ext cx="9144000" cy="143804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cap="small" dirty="0" smtClean="0"/>
              <a:t>Emotional Regulation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199570"/>
            <a:ext cx="2225824" cy="637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359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err="1" smtClean="0"/>
              <a:t>Aim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Module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0"/>
          </p:nvPr>
        </p:nvSpPr>
        <p:spPr/>
        <p:txBody>
          <a:bodyPr anchor="ctr"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en-GB" b="0" dirty="0" smtClean="0"/>
              <a:t>Impart knowledge on the basics of emotional regulation for professional carers and its importance in caring for older people with ID</a:t>
            </a:r>
          </a:p>
          <a:p>
            <a:pPr marL="457200" indent="-457200">
              <a:buAutoNum type="arabicPeriod"/>
            </a:pPr>
            <a:r>
              <a:rPr lang="en-GB" b="0" dirty="0" smtClean="0"/>
              <a:t>Give participants the necessary skills to reflect and systematically explore stress factors in their own work environment</a:t>
            </a:r>
          </a:p>
          <a:p>
            <a:pPr marL="457200" indent="-457200">
              <a:buAutoNum type="arabicPeriod"/>
            </a:pPr>
            <a:r>
              <a:rPr lang="en-GB" b="0" dirty="0" smtClean="0"/>
              <a:t>Raise awareness for possible consequences of alleviated workload</a:t>
            </a:r>
          </a:p>
          <a:p>
            <a:pPr marL="457200" indent="-457200">
              <a:buAutoNum type="arabicPeriod"/>
            </a:pPr>
            <a:r>
              <a:rPr lang="en-GB" b="0" dirty="0" smtClean="0"/>
              <a:t>Provide application-oriented strategies to reduce stress</a:t>
            </a:r>
          </a:p>
          <a:p>
            <a:pPr marL="457200" indent="-457200">
              <a:buAutoNum type="arabicPeriod"/>
            </a:pPr>
            <a:r>
              <a:rPr lang="en-GB" b="0" dirty="0" smtClean="0"/>
              <a:t>Raise awareness for challenging situations specific for caring for older people with ID and provide possible solutions</a:t>
            </a:r>
          </a:p>
        </p:txBody>
      </p:sp>
    </p:spTree>
    <p:extLst>
      <p:ext uri="{BB962C8B-B14F-4D97-AF65-F5344CB8AC3E}">
        <p14:creationId xmlns:p14="http://schemas.microsoft.com/office/powerpoint/2010/main" val="232646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Learning </a:t>
            </a:r>
            <a:r>
              <a:rPr lang="de-DE" dirty="0" err="1" smtClean="0"/>
              <a:t>Outcomes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Competencies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idx="10"/>
          </p:nvPr>
        </p:nvSpPr>
        <p:spPr>
          <a:xfrm>
            <a:off x="467544" y="2348879"/>
            <a:ext cx="3960440" cy="3240361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200" dirty="0"/>
              <a:t>Creating an understanding for the concept of emotional regulation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200" dirty="0"/>
              <a:t>Knowledge of </a:t>
            </a:r>
            <a:r>
              <a:rPr lang="en-US" sz="1200" dirty="0" smtClean="0"/>
              <a:t>possible stress </a:t>
            </a:r>
            <a:r>
              <a:rPr lang="en-US" sz="1200" dirty="0"/>
              <a:t>factors when caring for ageing people with ID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200" dirty="0"/>
              <a:t>Knowledge about </a:t>
            </a:r>
            <a:r>
              <a:rPr lang="en-US" sz="1200" dirty="0" smtClean="0"/>
              <a:t>possible consequences </a:t>
            </a:r>
            <a:r>
              <a:rPr lang="en-US" sz="1200" dirty="0"/>
              <a:t>of stress and </a:t>
            </a:r>
            <a:r>
              <a:rPr lang="en-US" sz="1200" dirty="0" smtClean="0"/>
              <a:t>pressure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200" dirty="0" smtClean="0"/>
              <a:t>Knowledge of goal oriented problem solving strategies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200" dirty="0" smtClean="0"/>
              <a:t>Knowledge </a:t>
            </a:r>
            <a:r>
              <a:rPr lang="en-US" sz="1200" dirty="0"/>
              <a:t>concerning challenging situations when caring for ageing people with ID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200" dirty="0" smtClean="0"/>
              <a:t>Knowledge </a:t>
            </a:r>
            <a:r>
              <a:rPr lang="en-US" sz="1200" dirty="0"/>
              <a:t>about the central rules of communication, when delivering bad news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idx="14"/>
          </p:nvPr>
        </p:nvSpPr>
        <p:spPr>
          <a:xfrm>
            <a:off x="4716016" y="2348879"/>
            <a:ext cx="3960440" cy="3240361"/>
          </a:xfrm>
        </p:spPr>
        <p:txBody>
          <a:bodyPr>
            <a:noAutofit/>
          </a:bodyPr>
          <a:lstStyle/>
          <a:p>
            <a:pPr marL="358775" indent="-358775">
              <a:spcBef>
                <a:spcPts val="0"/>
              </a:spcBef>
              <a:spcAft>
                <a:spcPts val="600"/>
              </a:spcAft>
            </a:pPr>
            <a:r>
              <a:rPr lang="en-US" sz="1200" dirty="0"/>
              <a:t>Ability to reflect and systematically explore stress factors in one‘s own work environment</a:t>
            </a:r>
          </a:p>
          <a:p>
            <a:pPr marL="358775" indent="-358775">
              <a:spcBef>
                <a:spcPts val="0"/>
              </a:spcBef>
              <a:spcAft>
                <a:spcPts val="600"/>
              </a:spcAft>
            </a:pPr>
            <a:r>
              <a:rPr lang="en-US" sz="1200" dirty="0"/>
              <a:t>Recognition of one‘s own risk of a burn out </a:t>
            </a:r>
          </a:p>
          <a:p>
            <a:pPr marL="358775" indent="-358775">
              <a:spcBef>
                <a:spcPts val="0"/>
              </a:spcBef>
              <a:spcAft>
                <a:spcPts val="600"/>
              </a:spcAft>
            </a:pPr>
            <a:r>
              <a:rPr lang="en-US" sz="1200" dirty="0" err="1" smtClean="0"/>
              <a:t>Recognise</a:t>
            </a:r>
            <a:r>
              <a:rPr lang="en-US" sz="1200" dirty="0" smtClean="0"/>
              <a:t> </a:t>
            </a:r>
            <a:r>
              <a:rPr lang="en-US" sz="1200" dirty="0"/>
              <a:t>and handle </a:t>
            </a:r>
            <a:r>
              <a:rPr lang="en-US" sz="1200" dirty="0" err="1"/>
              <a:t>organisational</a:t>
            </a:r>
            <a:r>
              <a:rPr lang="en-US" sz="1200" dirty="0"/>
              <a:t> or personal violence and aggression</a:t>
            </a:r>
          </a:p>
          <a:p>
            <a:pPr marL="358775" indent="-358775">
              <a:spcBef>
                <a:spcPts val="0"/>
              </a:spcBef>
              <a:spcAft>
                <a:spcPts val="600"/>
              </a:spcAft>
            </a:pPr>
            <a:r>
              <a:rPr lang="en-US" sz="1200" dirty="0" smtClean="0"/>
              <a:t>Systematically </a:t>
            </a:r>
            <a:r>
              <a:rPr lang="en-US" sz="1200" dirty="0"/>
              <a:t>e</a:t>
            </a:r>
            <a:r>
              <a:rPr lang="en-US" sz="1200" dirty="0" smtClean="0"/>
              <a:t>xplore and </a:t>
            </a:r>
            <a:r>
              <a:rPr lang="en-US" sz="1200" dirty="0"/>
              <a:t>benefit from resources available in the work environment </a:t>
            </a:r>
          </a:p>
          <a:p>
            <a:pPr marL="358775" indent="-358775">
              <a:spcBef>
                <a:spcPts val="0"/>
              </a:spcBef>
              <a:spcAft>
                <a:spcPts val="600"/>
              </a:spcAft>
            </a:pPr>
            <a:r>
              <a:rPr lang="en-US" sz="1200" dirty="0" smtClean="0"/>
              <a:t>The </a:t>
            </a:r>
            <a:r>
              <a:rPr lang="en-US" sz="1200" dirty="0"/>
              <a:t>ability to exercise relaxation techniques</a:t>
            </a:r>
          </a:p>
          <a:p>
            <a:pPr marL="358775" indent="-358775">
              <a:spcBef>
                <a:spcPts val="0"/>
              </a:spcBef>
              <a:spcAft>
                <a:spcPts val="600"/>
              </a:spcAft>
            </a:pPr>
            <a:r>
              <a:rPr lang="en-US" sz="1200" dirty="0"/>
              <a:t>Reflecting on one‘s own understanding of ageing and death</a:t>
            </a:r>
          </a:p>
          <a:p>
            <a:pPr marL="358775" indent="-358775">
              <a:spcBef>
                <a:spcPts val="0"/>
              </a:spcBef>
              <a:spcAft>
                <a:spcPts val="600"/>
              </a:spcAft>
            </a:pPr>
            <a:r>
              <a:rPr lang="en-US" sz="1200" dirty="0"/>
              <a:t>Communication skills when delivering bad news </a:t>
            </a:r>
          </a:p>
          <a:p>
            <a:pPr marL="358775" indent="-358775">
              <a:spcBef>
                <a:spcPts val="0"/>
              </a:spcBef>
              <a:spcAft>
                <a:spcPts val="600"/>
              </a:spcAft>
            </a:pPr>
            <a:r>
              <a:rPr lang="en-US" sz="1200" dirty="0"/>
              <a:t>Knowledge of important steps in case of the death of an ageing persons with </a:t>
            </a:r>
            <a:r>
              <a:rPr lang="en-US" sz="1200" dirty="0" smtClean="0"/>
              <a:t>ID</a:t>
            </a:r>
            <a:endParaRPr lang="en-US" sz="1200" dirty="0"/>
          </a:p>
        </p:txBody>
      </p:sp>
      <p:sp>
        <p:nvSpPr>
          <p:cNvPr id="6" name="Textfeld 5"/>
          <p:cNvSpPr txBox="1"/>
          <p:nvPr/>
        </p:nvSpPr>
        <p:spPr>
          <a:xfrm>
            <a:off x="467544" y="1835532"/>
            <a:ext cx="396044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b="1" i="1" dirty="0" smtClean="0"/>
              <a:t>Learning </a:t>
            </a:r>
            <a:r>
              <a:rPr lang="de-DE" b="1" i="1" dirty="0" err="1" smtClean="0"/>
              <a:t>Outcomes</a:t>
            </a:r>
            <a:endParaRPr lang="de-DE" b="1" i="1" dirty="0"/>
          </a:p>
        </p:txBody>
      </p:sp>
      <p:sp>
        <p:nvSpPr>
          <p:cNvPr id="7" name="Textfeld 6"/>
          <p:cNvSpPr txBox="1"/>
          <p:nvPr/>
        </p:nvSpPr>
        <p:spPr>
          <a:xfrm>
            <a:off x="4716016" y="1835532"/>
            <a:ext cx="396044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b="1" i="1" dirty="0" err="1" smtClean="0"/>
              <a:t>Competencies</a:t>
            </a:r>
            <a:endParaRPr lang="de-DE" b="1" i="1" dirty="0"/>
          </a:p>
        </p:txBody>
      </p:sp>
      <p:cxnSp>
        <p:nvCxnSpPr>
          <p:cNvPr id="9" name="Gerade Verbindung 8"/>
          <p:cNvCxnSpPr/>
          <p:nvPr/>
        </p:nvCxnSpPr>
        <p:spPr>
          <a:xfrm>
            <a:off x="4572000" y="2348880"/>
            <a:ext cx="0" cy="324036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6955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m 5"/>
          <p:cNvGraphicFramePr/>
          <p:nvPr>
            <p:extLst>
              <p:ext uri="{D42A27DB-BD31-4B8C-83A1-F6EECF244321}">
                <p14:modId xmlns:p14="http://schemas.microsoft.com/office/powerpoint/2010/main" val="2440822544"/>
              </p:ext>
            </p:extLst>
          </p:nvPr>
        </p:nvGraphicFramePr>
        <p:xfrm>
          <a:off x="-252536" y="1772816"/>
          <a:ext cx="9145016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err="1" smtClean="0"/>
              <a:t>Structure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Module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227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Topic I – </a:t>
            </a:r>
            <a:r>
              <a:rPr lang="de-DE" dirty="0" err="1" smtClean="0"/>
              <a:t>Why</a:t>
            </a:r>
            <a:r>
              <a:rPr lang="de-DE" dirty="0" smtClean="0"/>
              <a:t> </a:t>
            </a:r>
            <a:r>
              <a:rPr lang="de-DE" dirty="0" err="1" smtClean="0"/>
              <a:t>Use</a:t>
            </a:r>
            <a:r>
              <a:rPr lang="de-DE" dirty="0" smtClean="0"/>
              <a:t> Emotional Regulation?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i="1" dirty="0" smtClean="0"/>
              <a:t>An introduction based </a:t>
            </a:r>
            <a:r>
              <a:rPr lang="en-GB" i="1" dirty="0"/>
              <a:t>on case vignettes and </a:t>
            </a:r>
            <a:r>
              <a:rPr lang="en-GB" i="1" dirty="0" smtClean="0"/>
              <a:t>exercises </a:t>
            </a:r>
            <a:endParaRPr lang="en-GB" i="1" dirty="0"/>
          </a:p>
          <a:p>
            <a:r>
              <a:rPr lang="en-GB" dirty="0"/>
              <a:t>What is emotional regulation</a:t>
            </a:r>
            <a:r>
              <a:rPr lang="en-GB" dirty="0" smtClean="0"/>
              <a:t>?</a:t>
            </a:r>
          </a:p>
          <a:p>
            <a:r>
              <a:rPr lang="en-GB" dirty="0" smtClean="0"/>
              <a:t>Stress </a:t>
            </a:r>
            <a:r>
              <a:rPr lang="en-GB" dirty="0"/>
              <a:t>factors when caring for ageing people with </a:t>
            </a:r>
            <a:r>
              <a:rPr lang="en-GB" dirty="0" smtClean="0"/>
              <a:t>ID</a:t>
            </a:r>
          </a:p>
          <a:p>
            <a:pPr marL="717550" lvl="1" indent="-358775" defTabSz="717550">
              <a:buFont typeface="Symbol" pitchFamily="18" charset="2"/>
              <a:buChar char="-"/>
            </a:pPr>
            <a:r>
              <a:rPr lang="en-GB" dirty="0" smtClean="0"/>
              <a:t>Exercise: Exploring your work </a:t>
            </a:r>
            <a:r>
              <a:rPr lang="en-GB" dirty="0" err="1" smtClean="0"/>
              <a:t>enviroment</a:t>
            </a:r>
            <a:endParaRPr lang="en-GB" dirty="0" smtClean="0"/>
          </a:p>
          <a:p>
            <a:pPr marL="717550" lvl="1" indent="-358775" defTabSz="717550">
              <a:buFont typeface="Symbol" pitchFamily="18" charset="2"/>
              <a:buChar char="-"/>
            </a:pPr>
            <a:r>
              <a:rPr lang="en-GB" dirty="0"/>
              <a:t>Factors of Stressors </a:t>
            </a:r>
            <a:r>
              <a:rPr lang="en-GB" dirty="0" smtClean="0"/>
              <a:t>when working with people with ID (Hatton</a:t>
            </a:r>
            <a:r>
              <a:rPr lang="en-GB" dirty="0"/>
              <a:t>, 1999</a:t>
            </a:r>
            <a:r>
              <a:rPr lang="en-GB" dirty="0" smtClean="0"/>
              <a:t>)</a:t>
            </a:r>
            <a:endParaRPr lang="en-GB" dirty="0"/>
          </a:p>
          <a:p>
            <a:r>
              <a:rPr lang="en-GB" dirty="0"/>
              <a:t>Specific aspects when caring for </a:t>
            </a:r>
            <a:r>
              <a:rPr lang="en-GB" dirty="0" smtClean="0"/>
              <a:t>older people </a:t>
            </a:r>
            <a:r>
              <a:rPr lang="en-GB" dirty="0"/>
              <a:t>with </a:t>
            </a:r>
            <a:r>
              <a:rPr lang="en-GB" dirty="0" smtClean="0"/>
              <a:t>ID</a:t>
            </a:r>
            <a:endParaRPr lang="en-GB" dirty="0"/>
          </a:p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9203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lvl="0"/>
            <a:r>
              <a:rPr lang="de-DE" dirty="0" smtClean="0"/>
              <a:t>Topic II – </a:t>
            </a:r>
            <a:r>
              <a:rPr lang="en-GB" dirty="0"/>
              <a:t>Stress </a:t>
            </a:r>
            <a:r>
              <a:rPr lang="en-GB" dirty="0" smtClean="0"/>
              <a:t>Prevention Strategies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0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de-DE" i="1" dirty="0" err="1" smtClean="0"/>
              <a:t>Consequences</a:t>
            </a:r>
            <a:r>
              <a:rPr lang="de-DE" i="1" dirty="0" smtClean="0"/>
              <a:t> </a:t>
            </a:r>
            <a:r>
              <a:rPr lang="de-DE" i="1" dirty="0" err="1" smtClean="0"/>
              <a:t>of</a:t>
            </a:r>
            <a:r>
              <a:rPr lang="de-DE" i="1" dirty="0" smtClean="0"/>
              <a:t> </a:t>
            </a:r>
            <a:r>
              <a:rPr lang="de-DE" i="1" dirty="0" err="1" smtClean="0"/>
              <a:t>alleviated</a:t>
            </a:r>
            <a:r>
              <a:rPr lang="de-DE" i="1" dirty="0" smtClean="0"/>
              <a:t> stress </a:t>
            </a:r>
            <a:r>
              <a:rPr lang="de-DE" i="1" dirty="0" err="1" smtClean="0"/>
              <a:t>are</a:t>
            </a:r>
            <a:r>
              <a:rPr lang="de-DE" i="1" dirty="0" smtClean="0"/>
              <a:t> </a:t>
            </a:r>
            <a:r>
              <a:rPr lang="de-DE" i="1" dirty="0" err="1" smtClean="0"/>
              <a:t>being</a:t>
            </a:r>
            <a:r>
              <a:rPr lang="de-DE" i="1" dirty="0" smtClean="0"/>
              <a:t> </a:t>
            </a:r>
            <a:r>
              <a:rPr lang="de-DE" i="1" dirty="0" err="1" smtClean="0"/>
              <a:t>explored</a:t>
            </a:r>
            <a:r>
              <a:rPr lang="de-DE" i="1" dirty="0" smtClean="0"/>
              <a:t> </a:t>
            </a:r>
            <a:r>
              <a:rPr lang="de-DE" i="1" dirty="0" err="1" smtClean="0"/>
              <a:t>and</a:t>
            </a:r>
            <a:r>
              <a:rPr lang="de-DE" i="1" dirty="0" smtClean="0"/>
              <a:t> </a:t>
            </a:r>
            <a:r>
              <a:rPr lang="de-DE" i="1" dirty="0" err="1" smtClean="0"/>
              <a:t>possible</a:t>
            </a:r>
            <a:r>
              <a:rPr lang="de-DE" i="1" dirty="0" smtClean="0"/>
              <a:t> </a:t>
            </a:r>
            <a:r>
              <a:rPr lang="de-DE" i="1" dirty="0" err="1" smtClean="0"/>
              <a:t>strategies</a:t>
            </a:r>
            <a:r>
              <a:rPr lang="de-DE" i="1" dirty="0" smtClean="0"/>
              <a:t> </a:t>
            </a:r>
            <a:r>
              <a:rPr lang="de-DE" i="1" dirty="0" err="1" smtClean="0"/>
              <a:t>to</a:t>
            </a:r>
            <a:r>
              <a:rPr lang="de-DE" i="1" dirty="0" smtClean="0"/>
              <a:t> </a:t>
            </a:r>
            <a:r>
              <a:rPr lang="de-DE" i="1" dirty="0" err="1" smtClean="0"/>
              <a:t>prevent</a:t>
            </a:r>
            <a:r>
              <a:rPr lang="de-DE" i="1" dirty="0" smtClean="0"/>
              <a:t> </a:t>
            </a:r>
            <a:r>
              <a:rPr lang="de-DE" i="1" dirty="0" err="1" smtClean="0"/>
              <a:t>them</a:t>
            </a:r>
            <a:r>
              <a:rPr lang="de-DE" i="1" dirty="0" smtClean="0"/>
              <a:t> </a:t>
            </a:r>
            <a:r>
              <a:rPr lang="de-DE" i="1" dirty="0" err="1" smtClean="0"/>
              <a:t>are</a:t>
            </a:r>
            <a:r>
              <a:rPr lang="de-DE" i="1" dirty="0" smtClean="0"/>
              <a:t> </a:t>
            </a:r>
            <a:r>
              <a:rPr lang="de-DE" i="1" dirty="0" err="1" smtClean="0"/>
              <a:t>discussed</a:t>
            </a:r>
            <a:endParaRPr lang="de-DE" i="1" dirty="0" smtClean="0"/>
          </a:p>
          <a:p>
            <a:r>
              <a:rPr lang="de-DE" dirty="0" err="1" smtClean="0"/>
              <a:t>Introduction</a:t>
            </a:r>
            <a:r>
              <a:rPr lang="de-DE" dirty="0" smtClean="0"/>
              <a:t>: </a:t>
            </a:r>
            <a:r>
              <a:rPr lang="de-DE" dirty="0" err="1" smtClean="0"/>
              <a:t>How</a:t>
            </a:r>
            <a:r>
              <a:rPr lang="de-DE" dirty="0" smtClean="0"/>
              <a:t> do I deal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stressors</a:t>
            </a:r>
            <a:r>
              <a:rPr lang="de-DE" dirty="0" smtClean="0"/>
              <a:t>?</a:t>
            </a:r>
          </a:p>
          <a:p>
            <a:r>
              <a:rPr lang="de-DE" dirty="0" err="1" smtClean="0"/>
              <a:t>Consequences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alleviated</a:t>
            </a:r>
            <a:r>
              <a:rPr lang="de-DE" dirty="0" smtClean="0"/>
              <a:t> </a:t>
            </a:r>
            <a:r>
              <a:rPr lang="de-DE" dirty="0" err="1" smtClean="0"/>
              <a:t>workload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stressors</a:t>
            </a:r>
            <a:endParaRPr lang="de-DE" dirty="0" smtClean="0"/>
          </a:p>
          <a:p>
            <a:pPr marL="719138" lvl="1">
              <a:buFont typeface="Symbol" pitchFamily="18" charset="2"/>
              <a:buChar char="-"/>
            </a:pPr>
            <a:r>
              <a:rPr lang="de-DE" dirty="0" smtClean="0"/>
              <a:t>Stress</a:t>
            </a:r>
          </a:p>
          <a:p>
            <a:pPr marL="719138" lvl="1">
              <a:buFont typeface="Symbol" pitchFamily="18" charset="2"/>
              <a:buChar char="-"/>
            </a:pPr>
            <a:r>
              <a:rPr lang="de-DE" dirty="0" smtClean="0"/>
              <a:t>Burn-Out</a:t>
            </a:r>
          </a:p>
          <a:p>
            <a:pPr marL="719138" lvl="1">
              <a:buFont typeface="Symbol" pitchFamily="18" charset="2"/>
              <a:buChar char="-"/>
            </a:pPr>
            <a:r>
              <a:rPr lang="de-DE" dirty="0" err="1" smtClean="0"/>
              <a:t>Violence</a:t>
            </a:r>
            <a:endParaRPr lang="de-DE" dirty="0"/>
          </a:p>
          <a:p>
            <a:r>
              <a:rPr lang="de-DE" dirty="0" err="1" smtClean="0"/>
              <a:t>Strategies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prevent</a:t>
            </a:r>
            <a:r>
              <a:rPr lang="de-DE" dirty="0" smtClean="0"/>
              <a:t> stress</a:t>
            </a:r>
          </a:p>
          <a:p>
            <a:pPr marL="717550" lvl="1" indent="-358775">
              <a:buFont typeface="Symbol" pitchFamily="18" charset="2"/>
              <a:buChar char="-"/>
            </a:pPr>
            <a:r>
              <a:rPr lang="de-DE" dirty="0" err="1" smtClean="0"/>
              <a:t>Exploring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using</a:t>
            </a:r>
            <a:r>
              <a:rPr lang="de-DE" dirty="0" smtClean="0"/>
              <a:t> </a:t>
            </a:r>
            <a:r>
              <a:rPr lang="de-DE" dirty="0" err="1" smtClean="0"/>
              <a:t>ressources</a:t>
            </a:r>
            <a:r>
              <a:rPr lang="de-DE" dirty="0" smtClean="0"/>
              <a:t> (</a:t>
            </a:r>
            <a:r>
              <a:rPr lang="de-DE" dirty="0" err="1" smtClean="0"/>
              <a:t>Coworkers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Coping</a:t>
            </a:r>
            <a:r>
              <a:rPr lang="de-DE" dirty="0" smtClean="0"/>
              <a:t>)</a:t>
            </a:r>
          </a:p>
          <a:p>
            <a:pPr marL="717550" lvl="1" indent="-358775">
              <a:buFont typeface="Symbol" pitchFamily="18" charset="2"/>
              <a:buChar char="-"/>
            </a:pPr>
            <a:r>
              <a:rPr lang="de-DE" dirty="0" smtClean="0"/>
              <a:t>Relaxation </a:t>
            </a:r>
            <a:r>
              <a:rPr lang="de-DE" dirty="0" err="1" smtClean="0"/>
              <a:t>Techniques</a:t>
            </a:r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8149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 smtClean="0"/>
              <a:t>Topic III – Strategies </a:t>
            </a:r>
            <a:r>
              <a:rPr lang="en-GB" dirty="0"/>
              <a:t>for </a:t>
            </a:r>
            <a:r>
              <a:rPr lang="en-GB" dirty="0" smtClean="0"/>
              <a:t>Specific Emotional Challenges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en-GB" sz="1600" i="1" dirty="0" smtClean="0"/>
              <a:t>Challenges specific for the care of older people with ID are being presented and possible solutions are presented</a:t>
            </a:r>
          </a:p>
          <a:p>
            <a:pPr lvl="0"/>
            <a:r>
              <a:rPr lang="en-GB" sz="1600" dirty="0" smtClean="0"/>
              <a:t>Introduction: What </a:t>
            </a:r>
            <a:r>
              <a:rPr lang="en-GB" sz="1600" dirty="0"/>
              <a:t>does older age mean to me?</a:t>
            </a:r>
            <a:endParaRPr lang="en-US" sz="1600" b="0" dirty="0"/>
          </a:p>
          <a:p>
            <a:pPr lvl="0"/>
            <a:r>
              <a:rPr lang="en-GB" sz="1600" dirty="0"/>
              <a:t>Specific challenges</a:t>
            </a:r>
            <a:r>
              <a:rPr lang="en-US" sz="1600" dirty="0"/>
              <a:t>:</a:t>
            </a:r>
          </a:p>
          <a:p>
            <a:pPr marL="719138" lvl="1">
              <a:buFont typeface="Symbol" pitchFamily="18" charset="2"/>
              <a:buChar char="-"/>
            </a:pPr>
            <a:r>
              <a:rPr lang="en-GB" sz="1600" dirty="0" smtClean="0"/>
              <a:t>Increasing communication skills: How to break bad news for older people with ID (based on the model of </a:t>
            </a:r>
            <a:r>
              <a:rPr lang="en-GB" sz="1600" dirty="0" err="1" smtClean="0"/>
              <a:t>Tuffrey-Wijne</a:t>
            </a:r>
            <a:r>
              <a:rPr lang="en-GB" sz="1600" dirty="0" smtClean="0"/>
              <a:t>, 2012)</a:t>
            </a:r>
            <a:endParaRPr lang="en-US" sz="1600" dirty="0"/>
          </a:p>
          <a:p>
            <a:pPr marL="719138" lvl="1">
              <a:buFont typeface="Symbol" pitchFamily="18" charset="2"/>
              <a:buChar char="-"/>
            </a:pPr>
            <a:r>
              <a:rPr lang="en-GB" sz="1600" dirty="0"/>
              <a:t>Death and </a:t>
            </a:r>
            <a:r>
              <a:rPr lang="en-GB" sz="1600" dirty="0" smtClean="0"/>
              <a:t>grief: How to deal with the death of a person with ID in an organizational setting?</a:t>
            </a: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24843552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err="1" smtClean="0"/>
              <a:t>Strengths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Module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idx="10"/>
          </p:nvPr>
        </p:nvSpPr>
        <p:spPr/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de-DE" sz="1400" dirty="0" err="1" smtClean="0"/>
              <a:t>Novelty</a:t>
            </a:r>
            <a:r>
              <a:rPr lang="de-DE" sz="1400" dirty="0" smtClean="0"/>
              <a:t> </a:t>
            </a:r>
          </a:p>
          <a:p>
            <a:pPr marL="358775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de-DE" sz="1400" dirty="0" err="1" smtClean="0"/>
              <a:t>no</a:t>
            </a:r>
            <a:r>
              <a:rPr lang="de-DE" sz="1400" dirty="0" smtClean="0"/>
              <a:t> </a:t>
            </a:r>
            <a:r>
              <a:rPr lang="de-DE" sz="1400" dirty="0" err="1" smtClean="0"/>
              <a:t>similar</a:t>
            </a:r>
            <a:r>
              <a:rPr lang="de-DE" sz="1400" dirty="0" smtClean="0"/>
              <a:t> </a:t>
            </a:r>
            <a:r>
              <a:rPr lang="de-DE" sz="1400" dirty="0" err="1" smtClean="0"/>
              <a:t>training</a:t>
            </a:r>
            <a:r>
              <a:rPr lang="de-DE" sz="1400" dirty="0" smtClean="0"/>
              <a:t> </a:t>
            </a:r>
            <a:r>
              <a:rPr lang="de-DE" sz="1400" dirty="0" err="1" smtClean="0"/>
              <a:t>based</a:t>
            </a:r>
            <a:r>
              <a:rPr lang="de-DE" sz="1400" dirty="0" smtClean="0"/>
              <a:t> on </a:t>
            </a:r>
            <a:r>
              <a:rPr lang="de-DE" sz="1400" dirty="0" err="1" smtClean="0"/>
              <a:t>interventions</a:t>
            </a:r>
            <a:r>
              <a:rPr lang="de-DE" sz="1400" dirty="0" smtClean="0"/>
              <a:t> on individual </a:t>
            </a:r>
            <a:r>
              <a:rPr lang="de-DE" sz="1400" dirty="0" err="1" smtClean="0"/>
              <a:t>level</a:t>
            </a:r>
            <a:r>
              <a:rPr lang="de-DE" sz="1400" dirty="0" smtClean="0"/>
              <a:t> (</a:t>
            </a:r>
            <a:r>
              <a:rPr lang="de-DE" sz="1400" dirty="0" err="1" smtClean="0"/>
              <a:t>as</a:t>
            </a:r>
            <a:r>
              <a:rPr lang="de-DE" sz="1400" dirty="0" smtClean="0"/>
              <a:t> </a:t>
            </a:r>
            <a:r>
              <a:rPr lang="de-DE" sz="1400" dirty="0" err="1" smtClean="0"/>
              <a:t>opposed</a:t>
            </a:r>
            <a:r>
              <a:rPr lang="de-DE" sz="1400" dirty="0" smtClean="0"/>
              <a:t> </a:t>
            </a:r>
            <a:r>
              <a:rPr lang="de-DE" sz="1400" dirty="0" err="1" smtClean="0"/>
              <a:t>to</a:t>
            </a:r>
            <a:r>
              <a:rPr lang="de-DE" sz="1400" dirty="0" smtClean="0"/>
              <a:t> </a:t>
            </a:r>
            <a:r>
              <a:rPr lang="de-DE" sz="1400" dirty="0" err="1" smtClean="0"/>
              <a:t>interventions</a:t>
            </a:r>
            <a:r>
              <a:rPr lang="de-DE" sz="1400" dirty="0" smtClean="0"/>
              <a:t> on </a:t>
            </a:r>
            <a:r>
              <a:rPr lang="de-DE" sz="1400" dirty="0" err="1" smtClean="0"/>
              <a:t>level</a:t>
            </a:r>
            <a:r>
              <a:rPr lang="de-DE" sz="1400" dirty="0" smtClean="0"/>
              <a:t> </a:t>
            </a:r>
            <a:r>
              <a:rPr lang="de-DE" sz="1400" dirty="0" err="1" smtClean="0"/>
              <a:t>of</a:t>
            </a:r>
            <a:r>
              <a:rPr lang="de-DE" sz="1400" dirty="0" smtClean="0"/>
              <a:t> </a:t>
            </a:r>
            <a:r>
              <a:rPr lang="de-DE" sz="1400" dirty="0" err="1" smtClean="0"/>
              <a:t>the</a:t>
            </a:r>
            <a:r>
              <a:rPr lang="de-DE" sz="1400" dirty="0" smtClean="0"/>
              <a:t> organisational </a:t>
            </a:r>
            <a:r>
              <a:rPr lang="de-DE" sz="1400" dirty="0" err="1" smtClean="0"/>
              <a:t>framework</a:t>
            </a:r>
            <a:r>
              <a:rPr lang="de-DE" sz="1400" dirty="0" smtClean="0"/>
              <a:t>)</a:t>
            </a:r>
          </a:p>
          <a:p>
            <a:pPr marL="361950" indent="-361950">
              <a:spcAft>
                <a:spcPts val="0"/>
              </a:spcAft>
            </a:pPr>
            <a:r>
              <a:rPr lang="de-DE" sz="1400" dirty="0" smtClean="0"/>
              <a:t>Demand</a:t>
            </a:r>
            <a:endParaRPr lang="de-DE" sz="1400" dirty="0"/>
          </a:p>
          <a:p>
            <a:pPr marL="358775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de-DE" sz="1400" dirty="0" smtClean="0"/>
              <a:t>Focus </a:t>
            </a:r>
            <a:r>
              <a:rPr lang="de-DE" sz="1400" dirty="0" err="1" smtClean="0"/>
              <a:t>groups</a:t>
            </a:r>
            <a:r>
              <a:rPr lang="de-DE" sz="1400" dirty="0" smtClean="0"/>
              <a:t> </a:t>
            </a:r>
            <a:r>
              <a:rPr lang="de-DE" sz="1400" dirty="0" err="1" smtClean="0"/>
              <a:t>indicated</a:t>
            </a:r>
            <a:r>
              <a:rPr lang="de-DE" sz="1400" dirty="0" smtClean="0"/>
              <a:t> a high </a:t>
            </a:r>
            <a:r>
              <a:rPr lang="de-DE" sz="1400" dirty="0" err="1" smtClean="0"/>
              <a:t>demand</a:t>
            </a:r>
            <a:r>
              <a:rPr lang="de-DE" sz="1400" dirty="0" smtClean="0"/>
              <a:t> </a:t>
            </a:r>
            <a:r>
              <a:rPr lang="de-DE" sz="1400" dirty="0" err="1" smtClean="0"/>
              <a:t>for</a:t>
            </a:r>
            <a:r>
              <a:rPr lang="de-DE" sz="1400" dirty="0" smtClean="0"/>
              <a:t> ER </a:t>
            </a:r>
            <a:r>
              <a:rPr lang="de-DE" sz="1400" dirty="0" err="1" smtClean="0"/>
              <a:t>specific</a:t>
            </a:r>
            <a:r>
              <a:rPr lang="de-DE" sz="1400" dirty="0" smtClean="0"/>
              <a:t> </a:t>
            </a:r>
            <a:r>
              <a:rPr lang="de-DE" sz="1400" dirty="0" err="1" smtClean="0"/>
              <a:t>training</a:t>
            </a:r>
            <a:r>
              <a:rPr lang="de-DE" sz="1400" dirty="0"/>
              <a:t> </a:t>
            </a:r>
            <a:r>
              <a:rPr lang="de-DE" sz="1400" dirty="0" err="1" smtClean="0"/>
              <a:t>for</a:t>
            </a:r>
            <a:r>
              <a:rPr lang="de-DE" sz="1400" dirty="0" smtClean="0"/>
              <a:t> professional </a:t>
            </a:r>
            <a:r>
              <a:rPr lang="de-DE" sz="1400" dirty="0" err="1" smtClean="0"/>
              <a:t>carers</a:t>
            </a:r>
            <a:r>
              <a:rPr lang="de-DE" sz="1400" dirty="0" smtClean="0"/>
              <a:t> </a:t>
            </a:r>
            <a:r>
              <a:rPr lang="de-DE" sz="1400" dirty="0" err="1" smtClean="0"/>
              <a:t>working</a:t>
            </a:r>
            <a:r>
              <a:rPr lang="de-DE" sz="1400" dirty="0" smtClean="0"/>
              <a:t> </a:t>
            </a:r>
            <a:r>
              <a:rPr lang="de-DE" sz="1400" dirty="0" err="1" smtClean="0"/>
              <a:t>with</a:t>
            </a:r>
            <a:r>
              <a:rPr lang="de-DE" sz="1400" dirty="0" smtClean="0"/>
              <a:t> </a:t>
            </a:r>
            <a:r>
              <a:rPr lang="de-DE" sz="1400" dirty="0" err="1" smtClean="0"/>
              <a:t>older</a:t>
            </a:r>
            <a:r>
              <a:rPr lang="de-DE" sz="1400" dirty="0" smtClean="0"/>
              <a:t> </a:t>
            </a:r>
            <a:r>
              <a:rPr lang="de-DE" sz="1400" dirty="0" err="1" smtClean="0"/>
              <a:t>people</a:t>
            </a:r>
            <a:r>
              <a:rPr lang="de-DE" sz="1400" dirty="0" smtClean="0"/>
              <a:t> </a:t>
            </a:r>
            <a:r>
              <a:rPr lang="de-DE" sz="1400" dirty="0" err="1" smtClean="0"/>
              <a:t>with</a:t>
            </a:r>
            <a:r>
              <a:rPr lang="de-DE" sz="1400" dirty="0" smtClean="0"/>
              <a:t> ID</a:t>
            </a:r>
          </a:p>
          <a:p>
            <a:pPr>
              <a:spcAft>
                <a:spcPts val="0"/>
              </a:spcAft>
            </a:pPr>
            <a:r>
              <a:rPr lang="de-DE" sz="1400" dirty="0" err="1" smtClean="0"/>
              <a:t>Applicability</a:t>
            </a:r>
            <a:r>
              <a:rPr lang="de-DE" sz="1400" dirty="0" smtClean="0"/>
              <a:t> </a:t>
            </a:r>
          </a:p>
          <a:p>
            <a:pPr marL="358775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de-DE" sz="1400" dirty="0" smtClean="0"/>
              <a:t>A high </a:t>
            </a:r>
            <a:r>
              <a:rPr lang="de-DE" sz="1400" dirty="0" err="1" smtClean="0"/>
              <a:t>amount</a:t>
            </a:r>
            <a:r>
              <a:rPr lang="de-DE" sz="1400" dirty="0" smtClean="0"/>
              <a:t> </a:t>
            </a:r>
            <a:r>
              <a:rPr lang="de-DE" sz="1400" dirty="0" err="1" smtClean="0"/>
              <a:t>of</a:t>
            </a:r>
            <a:r>
              <a:rPr lang="de-DE" sz="1400" dirty="0" smtClean="0"/>
              <a:t> </a:t>
            </a:r>
            <a:r>
              <a:rPr lang="de-DE" sz="1400" dirty="0" err="1" smtClean="0"/>
              <a:t>the</a:t>
            </a:r>
            <a:r>
              <a:rPr lang="de-DE" sz="1400" dirty="0" smtClean="0"/>
              <a:t> </a:t>
            </a:r>
            <a:r>
              <a:rPr lang="de-DE" sz="1400" dirty="0" err="1" smtClean="0"/>
              <a:t>content</a:t>
            </a:r>
            <a:r>
              <a:rPr lang="de-DE" sz="1400" dirty="0" smtClean="0"/>
              <a:t> </a:t>
            </a:r>
            <a:r>
              <a:rPr lang="de-DE" sz="1400" dirty="0" err="1" smtClean="0"/>
              <a:t>is</a:t>
            </a:r>
            <a:r>
              <a:rPr lang="de-DE" sz="1400" dirty="0" smtClean="0"/>
              <a:t> </a:t>
            </a:r>
            <a:r>
              <a:rPr lang="de-DE" sz="1400" dirty="0" err="1" smtClean="0"/>
              <a:t>based</a:t>
            </a:r>
            <a:r>
              <a:rPr lang="de-DE" sz="1400" dirty="0" smtClean="0"/>
              <a:t> on </a:t>
            </a:r>
            <a:r>
              <a:rPr lang="de-DE" sz="1400" dirty="0" err="1" smtClean="0"/>
              <a:t>exercises</a:t>
            </a:r>
            <a:r>
              <a:rPr lang="de-DE" sz="1400" dirty="0" smtClean="0"/>
              <a:t> </a:t>
            </a:r>
            <a:r>
              <a:rPr lang="de-DE" sz="1400" dirty="0" err="1" smtClean="0"/>
              <a:t>and</a:t>
            </a:r>
            <a:r>
              <a:rPr lang="de-DE" sz="1400" dirty="0" smtClean="0"/>
              <a:t> </a:t>
            </a:r>
            <a:r>
              <a:rPr lang="de-DE" sz="1400" dirty="0" err="1" smtClean="0"/>
              <a:t>case</a:t>
            </a:r>
            <a:r>
              <a:rPr lang="de-DE" sz="1400" dirty="0" smtClean="0"/>
              <a:t> </a:t>
            </a:r>
            <a:r>
              <a:rPr lang="de-DE" sz="1400" dirty="0" err="1" smtClean="0"/>
              <a:t>vignettes</a:t>
            </a:r>
            <a:r>
              <a:rPr lang="de-DE" sz="1400" dirty="0" smtClean="0"/>
              <a:t> </a:t>
            </a:r>
            <a:r>
              <a:rPr lang="de-DE" sz="1400" dirty="0" err="1" smtClean="0"/>
              <a:t>to</a:t>
            </a:r>
            <a:r>
              <a:rPr lang="de-DE" sz="1400" dirty="0" smtClean="0"/>
              <a:t> </a:t>
            </a:r>
            <a:r>
              <a:rPr lang="de-DE" sz="1400" dirty="0" err="1" smtClean="0"/>
              <a:t>ensure</a:t>
            </a:r>
            <a:r>
              <a:rPr lang="de-DE" sz="1400" dirty="0" smtClean="0"/>
              <a:t> high </a:t>
            </a:r>
            <a:r>
              <a:rPr lang="de-DE" sz="1400" dirty="0" err="1" smtClean="0"/>
              <a:t>applicability</a:t>
            </a:r>
            <a:r>
              <a:rPr lang="de-DE" sz="1400" dirty="0" smtClean="0"/>
              <a:t> </a:t>
            </a:r>
            <a:r>
              <a:rPr lang="de-DE" sz="1400" dirty="0" err="1" smtClean="0"/>
              <a:t>of</a:t>
            </a:r>
            <a:r>
              <a:rPr lang="de-DE" sz="1400" dirty="0" smtClean="0"/>
              <a:t> </a:t>
            </a:r>
            <a:r>
              <a:rPr lang="de-DE" sz="1400" dirty="0" err="1" smtClean="0"/>
              <a:t>the</a:t>
            </a:r>
            <a:r>
              <a:rPr lang="de-DE" sz="1400" dirty="0" smtClean="0"/>
              <a:t> </a:t>
            </a:r>
            <a:r>
              <a:rPr lang="de-DE" sz="1400" dirty="0" err="1" smtClean="0"/>
              <a:t>information</a:t>
            </a:r>
            <a:r>
              <a:rPr lang="de-DE" sz="1400" dirty="0" smtClean="0"/>
              <a:t> </a:t>
            </a:r>
            <a:r>
              <a:rPr lang="de-DE" sz="1400" dirty="0" err="1" smtClean="0"/>
              <a:t>provided</a:t>
            </a:r>
            <a:endParaRPr lang="de-DE" sz="1400" dirty="0" smtClean="0"/>
          </a:p>
        </p:txBody>
      </p:sp>
    </p:spTree>
    <p:extLst>
      <p:ext uri="{BB962C8B-B14F-4D97-AF65-F5344CB8AC3E}">
        <p14:creationId xmlns:p14="http://schemas.microsoft.com/office/powerpoint/2010/main" val="155537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orlage AGID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617</Words>
  <Application>Microsoft Office PowerPoint</Application>
  <PresentationFormat>Bildschirmpräsentation (4:3)</PresentationFormat>
  <Paragraphs>85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3" baseType="lpstr">
      <vt:lpstr>Arial</vt:lpstr>
      <vt:lpstr>Calibri</vt:lpstr>
      <vt:lpstr>Symbol</vt:lpstr>
      <vt:lpstr>Wingdings</vt:lpstr>
      <vt:lpstr>Vorlage AGID</vt:lpstr>
      <vt:lpstr>Emotional Regulation </vt:lpstr>
      <vt:lpstr>Aim of the Module</vt:lpstr>
      <vt:lpstr>Learning Outcomes and Competencies</vt:lpstr>
      <vt:lpstr>Structure of the Module</vt:lpstr>
      <vt:lpstr>Topic I – Why Use Emotional Regulation?</vt:lpstr>
      <vt:lpstr>Topic II – Stress Prevention Strategies</vt:lpstr>
      <vt:lpstr>Topic III – Strategies for Specific Emotional Challenges</vt:lpstr>
      <vt:lpstr>Strengths of the Module</vt:lpstr>
    </vt:vector>
  </TitlesOfParts>
  <Company>Universität Wien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kocmana7</dc:creator>
  <cp:lastModifiedBy>Andreas Kocman</cp:lastModifiedBy>
  <cp:revision>135</cp:revision>
  <cp:lastPrinted>2012-06-14T12:02:13Z</cp:lastPrinted>
  <dcterms:created xsi:type="dcterms:W3CDTF">2012-06-06T11:16:44Z</dcterms:created>
  <dcterms:modified xsi:type="dcterms:W3CDTF">2014-01-16T12:44:36Z</dcterms:modified>
</cp:coreProperties>
</file>