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5" r:id="rId10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74C9B-1FAF-4A49-94E3-DF329BFCBF49}" type="doc">
      <dgm:prSet loTypeId="urn:diagrams.loki3.com/BracketList+Icon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D1924689-27E8-40D0-AB90-B9061A6293B1}">
      <dgm:prSet phldrT="[Text]"/>
      <dgm:spPr/>
      <dgm:t>
        <a:bodyPr/>
        <a:lstStyle/>
        <a:p>
          <a:endParaRPr lang="de-DE" b="1" dirty="0"/>
        </a:p>
      </dgm:t>
    </dgm:pt>
    <dgm:pt modelId="{97038F85-07B3-44A0-AA82-CF042F3E696D}" type="parTrans" cxnId="{67C38873-3C94-40E4-847C-1DA21CF0D6F0}">
      <dgm:prSet/>
      <dgm:spPr/>
      <dgm:t>
        <a:bodyPr/>
        <a:lstStyle/>
        <a:p>
          <a:endParaRPr lang="it-IT"/>
        </a:p>
      </dgm:t>
    </dgm:pt>
    <dgm:pt modelId="{1B2F545E-47F1-4320-8089-BF82E2BB94AB}" type="sibTrans" cxnId="{67C38873-3C94-40E4-847C-1DA21CF0D6F0}">
      <dgm:prSet/>
      <dgm:spPr/>
      <dgm:t>
        <a:bodyPr/>
        <a:lstStyle/>
        <a:p>
          <a:endParaRPr lang="it-IT"/>
        </a:p>
      </dgm:t>
    </dgm:pt>
    <dgm:pt modelId="{4458A312-1644-4EDF-A727-4B31FF6AF5B9}">
      <dgm:prSet phldrT="[Text]"/>
      <dgm:spPr>
        <a:solidFill>
          <a:srgbClr val="FF9900"/>
        </a:solidFill>
      </dgm:spPr>
      <dgm:t>
        <a:bodyPr/>
        <a:lstStyle/>
        <a:p>
          <a:r>
            <a:rPr lang="en-GB" noProof="0" dirty="0" smtClean="0"/>
            <a:t>Aims of the Module</a:t>
          </a:r>
          <a:endParaRPr lang="en-GB" noProof="0" dirty="0"/>
        </a:p>
      </dgm:t>
    </dgm:pt>
    <dgm:pt modelId="{C7D06FEC-2BDC-4F56-9122-0CC30C21CFBD}" type="parTrans" cxnId="{DBBEF041-2950-438E-A13B-D3AF5F1CADFF}">
      <dgm:prSet/>
      <dgm:spPr/>
      <dgm:t>
        <a:bodyPr/>
        <a:lstStyle/>
        <a:p>
          <a:endParaRPr lang="it-IT"/>
        </a:p>
      </dgm:t>
    </dgm:pt>
    <dgm:pt modelId="{11810570-4668-46C3-9A8F-60C1182372D8}" type="sibTrans" cxnId="{DBBEF041-2950-438E-A13B-D3AF5F1CADFF}">
      <dgm:prSet/>
      <dgm:spPr/>
      <dgm:t>
        <a:bodyPr/>
        <a:lstStyle/>
        <a:p>
          <a:endParaRPr lang="it-IT"/>
        </a:p>
      </dgm:t>
    </dgm:pt>
    <dgm:pt modelId="{60D2BF0F-5CD1-4B47-8A1C-4D65C47D128D}">
      <dgm:prSet phldrT="[Text]"/>
      <dgm:spPr>
        <a:solidFill>
          <a:srgbClr val="FF9900"/>
        </a:solidFill>
      </dgm:spPr>
      <dgm:t>
        <a:bodyPr/>
        <a:lstStyle/>
        <a:p>
          <a:r>
            <a:rPr lang="en-GB" noProof="0" dirty="0" smtClean="0"/>
            <a:t>Overview: The Structure of the Module</a:t>
          </a:r>
          <a:endParaRPr lang="en-GB" noProof="0" dirty="0"/>
        </a:p>
      </dgm:t>
    </dgm:pt>
    <dgm:pt modelId="{2CD26E1B-24C5-4921-8C73-FBACAEB22C25}" type="parTrans" cxnId="{24E1C2D0-5C13-4523-8B02-DDB2D373C796}">
      <dgm:prSet/>
      <dgm:spPr/>
      <dgm:t>
        <a:bodyPr/>
        <a:lstStyle/>
        <a:p>
          <a:endParaRPr lang="it-IT"/>
        </a:p>
      </dgm:t>
    </dgm:pt>
    <dgm:pt modelId="{2A352060-C6C3-4BAB-90FD-CD3C658DC127}" type="sibTrans" cxnId="{24E1C2D0-5C13-4523-8B02-DDB2D373C796}">
      <dgm:prSet/>
      <dgm:spPr/>
      <dgm:t>
        <a:bodyPr/>
        <a:lstStyle/>
        <a:p>
          <a:endParaRPr lang="it-IT"/>
        </a:p>
      </dgm:t>
    </dgm:pt>
    <dgm:pt modelId="{21D58342-B968-46F9-B7B2-F959B9AB4227}">
      <dgm:prSet phldrT="[Text]"/>
      <dgm:spPr>
        <a:solidFill>
          <a:srgbClr val="FF9900"/>
        </a:solidFill>
      </dgm:spPr>
      <dgm:t>
        <a:bodyPr/>
        <a:lstStyle/>
        <a:p>
          <a:r>
            <a:rPr lang="en-GB" noProof="0" dirty="0" smtClean="0"/>
            <a:t>Outcomes Objectives &amp; Practical Competencies</a:t>
          </a:r>
          <a:endParaRPr lang="en-GB" noProof="0" dirty="0"/>
        </a:p>
      </dgm:t>
    </dgm:pt>
    <dgm:pt modelId="{928B476A-D346-4083-AB20-34B620AB9AFA}" type="parTrans" cxnId="{DE297613-6D2E-4CB3-BF88-6FF8CDD23C76}">
      <dgm:prSet/>
      <dgm:spPr/>
      <dgm:t>
        <a:bodyPr/>
        <a:lstStyle/>
        <a:p>
          <a:endParaRPr lang="it-IT"/>
        </a:p>
      </dgm:t>
    </dgm:pt>
    <dgm:pt modelId="{D33B83CE-E981-495D-840B-7AF803DC346A}" type="sibTrans" cxnId="{DE297613-6D2E-4CB3-BF88-6FF8CDD23C76}">
      <dgm:prSet/>
      <dgm:spPr/>
      <dgm:t>
        <a:bodyPr/>
        <a:lstStyle/>
        <a:p>
          <a:endParaRPr lang="it-IT"/>
        </a:p>
      </dgm:t>
    </dgm:pt>
    <dgm:pt modelId="{08D97C8D-D12F-4B2B-A060-470D89BBD3DF}">
      <dgm:prSet phldrT="[Text]"/>
      <dgm:spPr>
        <a:solidFill>
          <a:srgbClr val="FF9900"/>
        </a:solidFill>
      </dgm:spPr>
      <dgm:t>
        <a:bodyPr/>
        <a:lstStyle/>
        <a:p>
          <a:r>
            <a:rPr lang="en-GB" noProof="0" dirty="0" smtClean="0"/>
            <a:t>Suggested Plan of the Training</a:t>
          </a:r>
          <a:endParaRPr lang="en-GB" noProof="0" dirty="0"/>
        </a:p>
      </dgm:t>
    </dgm:pt>
    <dgm:pt modelId="{9B4187ED-A517-4CAC-95A2-9D526E1957D6}" type="parTrans" cxnId="{F0A9886A-C745-4C01-AD28-0E98D55BBC95}">
      <dgm:prSet/>
      <dgm:spPr/>
      <dgm:t>
        <a:bodyPr/>
        <a:lstStyle/>
        <a:p>
          <a:endParaRPr lang="it-IT"/>
        </a:p>
      </dgm:t>
    </dgm:pt>
    <dgm:pt modelId="{D482317C-5160-45B2-803F-84665A38D1A1}" type="sibTrans" cxnId="{F0A9886A-C745-4C01-AD28-0E98D55BBC95}">
      <dgm:prSet/>
      <dgm:spPr/>
      <dgm:t>
        <a:bodyPr/>
        <a:lstStyle/>
        <a:p>
          <a:endParaRPr lang="it-IT"/>
        </a:p>
      </dgm:t>
    </dgm:pt>
    <dgm:pt modelId="{184A8ECC-C220-4B11-A5C4-633E972CB5D9}">
      <dgm:prSet phldrT="[Text]" custT="1"/>
      <dgm:spPr/>
      <dgm:t>
        <a:bodyPr/>
        <a:lstStyle/>
        <a:p>
          <a:r>
            <a:rPr lang="en-GB" sz="1600" b="1" noProof="0" dirty="0" smtClean="0"/>
            <a:t>I. Pathological aging in elderly people with ID</a:t>
          </a:r>
          <a:endParaRPr lang="de-DE" sz="1600" dirty="0"/>
        </a:p>
      </dgm:t>
    </dgm:pt>
    <dgm:pt modelId="{DC0771EC-474D-4B9A-ABEE-0AD1B21AB474}" type="parTrans" cxnId="{F18B559B-E1DF-4DF7-8F6F-EBB0FEF85547}">
      <dgm:prSet/>
      <dgm:spPr/>
      <dgm:t>
        <a:bodyPr/>
        <a:lstStyle/>
        <a:p>
          <a:endParaRPr lang="it-IT"/>
        </a:p>
      </dgm:t>
    </dgm:pt>
    <dgm:pt modelId="{95DA220C-E5A0-4E68-BAF9-C6797CD8793D}" type="sibTrans" cxnId="{F18B559B-E1DF-4DF7-8F6F-EBB0FEF85547}">
      <dgm:prSet/>
      <dgm:spPr/>
      <dgm:t>
        <a:bodyPr/>
        <a:lstStyle/>
        <a:p>
          <a:endParaRPr lang="it-IT"/>
        </a:p>
      </dgm:t>
    </dgm:pt>
    <dgm:pt modelId="{3057818C-A542-405D-900E-406F00531DBF}">
      <dgm:prSet/>
      <dgm:spPr>
        <a:solidFill>
          <a:schemeClr val="accent5"/>
        </a:solidFill>
      </dgm:spPr>
      <dgm:t>
        <a:bodyPr/>
        <a:lstStyle/>
        <a:p>
          <a:r>
            <a:rPr lang="en-GB" noProof="0" dirty="0" smtClean="0"/>
            <a:t>Statement of the problem.</a:t>
          </a:r>
          <a:endParaRPr lang="en-GB" noProof="0" dirty="0"/>
        </a:p>
      </dgm:t>
    </dgm:pt>
    <dgm:pt modelId="{7C34BA95-400A-4B07-A288-3F894E5853AD}" type="parTrans" cxnId="{495B51AA-B1AB-42CA-8B18-1735D11FF8CE}">
      <dgm:prSet/>
      <dgm:spPr/>
      <dgm:t>
        <a:bodyPr/>
        <a:lstStyle/>
        <a:p>
          <a:endParaRPr lang="it-IT"/>
        </a:p>
      </dgm:t>
    </dgm:pt>
    <dgm:pt modelId="{CB9DCCF5-18D4-47D4-881E-34D17C6042C7}" type="sibTrans" cxnId="{495B51AA-B1AB-42CA-8B18-1735D11FF8CE}">
      <dgm:prSet/>
      <dgm:spPr/>
      <dgm:t>
        <a:bodyPr/>
        <a:lstStyle/>
        <a:p>
          <a:endParaRPr lang="it-IT"/>
        </a:p>
      </dgm:t>
    </dgm:pt>
    <dgm:pt modelId="{0CED27A4-201D-4E5D-85F5-3FEFB3CEE495}">
      <dgm:prSet phldrT="[Text]" custT="1"/>
      <dgm:spPr/>
      <dgm:t>
        <a:bodyPr/>
        <a:lstStyle/>
        <a:p>
          <a:r>
            <a:rPr lang="de-DE" sz="1600" b="1" i="0" dirty="0" smtClean="0"/>
            <a:t>II. </a:t>
          </a:r>
          <a:r>
            <a:rPr lang="en-GB" sz="1600" b="1" i="0" noProof="0" dirty="0" smtClean="0"/>
            <a:t>Prevention of complications</a:t>
          </a:r>
          <a:endParaRPr lang="en-US" sz="1600" noProof="0" dirty="0"/>
        </a:p>
      </dgm:t>
    </dgm:pt>
    <dgm:pt modelId="{4612E342-2C7D-4A8A-8B20-D6AF3224B9C4}" type="parTrans" cxnId="{6AE6E617-48D1-4324-B61D-1E70EC70E030}">
      <dgm:prSet/>
      <dgm:spPr/>
      <dgm:t>
        <a:bodyPr/>
        <a:lstStyle/>
        <a:p>
          <a:endParaRPr lang="it-IT"/>
        </a:p>
      </dgm:t>
    </dgm:pt>
    <dgm:pt modelId="{B36674E5-84D2-482D-A46B-BB57DF73E502}" type="sibTrans" cxnId="{6AE6E617-48D1-4324-B61D-1E70EC70E030}">
      <dgm:prSet/>
      <dgm:spPr/>
      <dgm:t>
        <a:bodyPr/>
        <a:lstStyle/>
        <a:p>
          <a:endParaRPr lang="it-IT"/>
        </a:p>
      </dgm:t>
    </dgm:pt>
    <dgm:pt modelId="{87709673-0338-477B-96AF-6C061C00CF6A}">
      <dgm:prSet phldrT="[Text]"/>
      <dgm:spPr>
        <a:solidFill>
          <a:srgbClr val="7030A0"/>
        </a:solidFill>
      </dgm:spPr>
      <dgm:t>
        <a:bodyPr/>
        <a:lstStyle/>
        <a:p>
          <a:r>
            <a:rPr lang="en-GB" noProof="0" dirty="0" smtClean="0"/>
            <a:t>Case Vignette</a:t>
          </a:r>
          <a:endParaRPr lang="en-GB" noProof="0" dirty="0"/>
        </a:p>
      </dgm:t>
    </dgm:pt>
    <dgm:pt modelId="{A2DD1EE3-09C3-4F50-A427-35C25BB41C08}" type="parTrans" cxnId="{430E9425-2F1F-4669-A9DE-A483CAD5F488}">
      <dgm:prSet/>
      <dgm:spPr/>
      <dgm:t>
        <a:bodyPr/>
        <a:lstStyle/>
        <a:p>
          <a:endParaRPr lang="it-IT"/>
        </a:p>
      </dgm:t>
    </dgm:pt>
    <dgm:pt modelId="{C5D8A288-221C-4F68-9BC3-EB7CE6A3DEBA}" type="sibTrans" cxnId="{430E9425-2F1F-4669-A9DE-A483CAD5F488}">
      <dgm:prSet/>
      <dgm:spPr/>
      <dgm:t>
        <a:bodyPr/>
        <a:lstStyle/>
        <a:p>
          <a:endParaRPr lang="it-IT"/>
        </a:p>
      </dgm:t>
    </dgm:pt>
    <dgm:pt modelId="{21B1C049-EB74-48CB-92DC-67798FE22B1D}">
      <dgm:prSet/>
      <dgm:spPr>
        <a:solidFill>
          <a:srgbClr val="7030A0"/>
        </a:solidFill>
      </dgm:spPr>
      <dgm:t>
        <a:bodyPr/>
        <a:lstStyle/>
        <a:p>
          <a:r>
            <a:rPr lang="en-GB" noProof="0" dirty="0" smtClean="0"/>
            <a:t>Prevention  (</a:t>
          </a:r>
          <a:r>
            <a:rPr lang="en-GB" noProof="0" dirty="0" err="1" smtClean="0"/>
            <a:t>dysphagia</a:t>
          </a:r>
          <a:r>
            <a:rPr lang="en-GB" noProof="0" dirty="0" smtClean="0"/>
            <a:t>, pressure sores): pay attention to the key symptoms </a:t>
          </a:r>
          <a:endParaRPr lang="en-GB" noProof="0" dirty="0"/>
        </a:p>
      </dgm:t>
    </dgm:pt>
    <dgm:pt modelId="{95D689E8-2F0D-4BCA-AC22-80529EEC9ED0}" type="parTrans" cxnId="{A3A80BE7-DEA7-480D-AD6D-F8AAD23C52BC}">
      <dgm:prSet/>
      <dgm:spPr/>
      <dgm:t>
        <a:bodyPr/>
        <a:lstStyle/>
        <a:p>
          <a:endParaRPr lang="it-IT"/>
        </a:p>
      </dgm:t>
    </dgm:pt>
    <dgm:pt modelId="{534012BD-D69C-4048-97E1-2D6A3FFE3773}" type="sibTrans" cxnId="{A3A80BE7-DEA7-480D-AD6D-F8AAD23C52BC}">
      <dgm:prSet/>
      <dgm:spPr/>
      <dgm:t>
        <a:bodyPr/>
        <a:lstStyle/>
        <a:p>
          <a:endParaRPr lang="it-IT"/>
        </a:p>
      </dgm:t>
    </dgm:pt>
    <dgm:pt modelId="{CCC349D5-4380-468F-BD91-30DF0CFC5FA0}">
      <dgm:prSet/>
      <dgm:spPr>
        <a:solidFill>
          <a:srgbClr val="7030A0"/>
        </a:solidFill>
      </dgm:spPr>
      <dgm:t>
        <a:bodyPr/>
        <a:lstStyle/>
        <a:p>
          <a:r>
            <a:rPr lang="en-GB" noProof="0" dirty="0" smtClean="0"/>
            <a:t>What does prevention  mean in the intellectually disabled elderly with multiple pathology?</a:t>
          </a:r>
          <a:endParaRPr lang="en-GB" b="0" noProof="0" dirty="0"/>
        </a:p>
      </dgm:t>
    </dgm:pt>
    <dgm:pt modelId="{A0DAAD65-3C39-4E00-8197-23382AFB86B9}" type="parTrans" cxnId="{08AAE24D-DDEC-4F3F-BEE4-D97CC4C6DFDF}">
      <dgm:prSet/>
      <dgm:spPr/>
      <dgm:t>
        <a:bodyPr/>
        <a:lstStyle/>
        <a:p>
          <a:endParaRPr lang="it-IT"/>
        </a:p>
      </dgm:t>
    </dgm:pt>
    <dgm:pt modelId="{E3B0B0C9-CE40-4584-9146-D77B8248C8CE}" type="sibTrans" cxnId="{08AAE24D-DDEC-4F3F-BEE4-D97CC4C6DFDF}">
      <dgm:prSet/>
      <dgm:spPr/>
      <dgm:t>
        <a:bodyPr/>
        <a:lstStyle/>
        <a:p>
          <a:endParaRPr lang="it-IT"/>
        </a:p>
      </dgm:t>
    </dgm:pt>
    <dgm:pt modelId="{48A00F62-E768-4AFA-B73F-7FBD746CBA50}">
      <dgm:prSet/>
      <dgm:spPr>
        <a:solidFill>
          <a:srgbClr val="7030A0"/>
        </a:solidFill>
      </dgm:spPr>
      <dgm:t>
        <a:bodyPr/>
        <a:lstStyle/>
        <a:p>
          <a:r>
            <a:rPr lang="en-GB" noProof="0" dirty="0" smtClean="0"/>
            <a:t>Exercise: identify priorities of care</a:t>
          </a:r>
          <a:endParaRPr lang="en-GB" u="sng" noProof="0" dirty="0"/>
        </a:p>
      </dgm:t>
    </dgm:pt>
    <dgm:pt modelId="{C8D97DE6-7B50-4B91-9A7C-C01CB6DE2EAD}" type="parTrans" cxnId="{90FDE594-728B-4CB7-9E25-73652902E6E0}">
      <dgm:prSet/>
      <dgm:spPr/>
      <dgm:t>
        <a:bodyPr/>
        <a:lstStyle/>
        <a:p>
          <a:endParaRPr lang="it-IT"/>
        </a:p>
      </dgm:t>
    </dgm:pt>
    <dgm:pt modelId="{FFB2938D-FC1F-4894-9DB6-B90B43130E86}" type="sibTrans" cxnId="{90FDE594-728B-4CB7-9E25-73652902E6E0}">
      <dgm:prSet/>
      <dgm:spPr/>
      <dgm:t>
        <a:bodyPr/>
        <a:lstStyle/>
        <a:p>
          <a:endParaRPr lang="it-IT"/>
        </a:p>
      </dgm:t>
    </dgm:pt>
    <dgm:pt modelId="{8C7EF41E-949E-446D-8962-15E6E712392A}">
      <dgm:prSet/>
      <dgm:spPr>
        <a:solidFill>
          <a:srgbClr val="7030A0"/>
        </a:solidFill>
      </dgm:spPr>
      <dgm:t>
        <a:bodyPr/>
        <a:lstStyle/>
        <a:p>
          <a:r>
            <a:rPr lang="en-US" b="0" i="0" noProof="0" dirty="0" smtClean="0"/>
            <a:t>Improving compliance</a:t>
          </a:r>
          <a:endParaRPr lang="en-GB" b="0" u="sng" noProof="0" dirty="0"/>
        </a:p>
      </dgm:t>
    </dgm:pt>
    <dgm:pt modelId="{FFF41E69-4CCA-4B8C-8225-DCD830E865FE}" type="parTrans" cxnId="{38F82464-5C69-455D-B325-6EDFA8D84E19}">
      <dgm:prSet/>
      <dgm:spPr/>
      <dgm:t>
        <a:bodyPr/>
        <a:lstStyle/>
        <a:p>
          <a:endParaRPr lang="it-IT"/>
        </a:p>
      </dgm:t>
    </dgm:pt>
    <dgm:pt modelId="{10C1071B-1C7B-4512-BCD5-6CBEB112E8DD}" type="sibTrans" cxnId="{38F82464-5C69-455D-B325-6EDFA8D84E19}">
      <dgm:prSet/>
      <dgm:spPr/>
      <dgm:t>
        <a:bodyPr/>
        <a:lstStyle/>
        <a:p>
          <a:endParaRPr lang="it-IT"/>
        </a:p>
      </dgm:t>
    </dgm:pt>
    <dgm:pt modelId="{BC37DA71-59AC-4835-8388-3F847C2BBD81}">
      <dgm:prSet/>
      <dgm:spPr>
        <a:solidFill>
          <a:srgbClr val="7030A0"/>
        </a:solidFill>
      </dgm:spPr>
      <dgm:t>
        <a:bodyPr/>
        <a:lstStyle/>
        <a:p>
          <a:r>
            <a:rPr lang="en-GB" noProof="0" dirty="0" smtClean="0"/>
            <a:t>Summary</a:t>
          </a:r>
          <a:endParaRPr lang="en-GB" noProof="0" dirty="0"/>
        </a:p>
      </dgm:t>
    </dgm:pt>
    <dgm:pt modelId="{C4FC0CC7-D3D9-4883-8440-15C043710F14}" type="parTrans" cxnId="{C160A503-A2C3-483C-A558-F607D7B53915}">
      <dgm:prSet/>
      <dgm:spPr/>
      <dgm:t>
        <a:bodyPr/>
        <a:lstStyle/>
        <a:p>
          <a:endParaRPr lang="it-IT"/>
        </a:p>
      </dgm:t>
    </dgm:pt>
    <dgm:pt modelId="{5BA32848-4C94-48B5-ABA9-735382FE74D0}" type="sibTrans" cxnId="{C160A503-A2C3-483C-A558-F607D7B53915}">
      <dgm:prSet/>
      <dgm:spPr/>
      <dgm:t>
        <a:bodyPr/>
        <a:lstStyle/>
        <a:p>
          <a:endParaRPr lang="it-IT"/>
        </a:p>
      </dgm:t>
    </dgm:pt>
    <dgm:pt modelId="{723DFF19-C968-41F4-A028-E49D23D65922}">
      <dgm:prSet phldrT="[Text]" custT="1"/>
      <dgm:spPr/>
      <dgm:t>
        <a:bodyPr/>
        <a:lstStyle/>
        <a:p>
          <a:r>
            <a:rPr lang="de-DE" sz="1600" b="1" i="0" dirty="0" smtClean="0"/>
            <a:t>III. </a:t>
          </a:r>
          <a:r>
            <a:rPr lang="en-US" sz="1600" b="1" i="0" noProof="0" dirty="0" smtClean="0"/>
            <a:t>Management of medical emergencies</a:t>
          </a:r>
          <a:endParaRPr lang="de-DE" sz="1600" dirty="0"/>
        </a:p>
      </dgm:t>
    </dgm:pt>
    <dgm:pt modelId="{F3FDAC70-9E62-4AD0-A212-50E513BBBB7E}" type="parTrans" cxnId="{B78E73F7-9C81-482B-B3FF-057FCBA64F39}">
      <dgm:prSet/>
      <dgm:spPr/>
      <dgm:t>
        <a:bodyPr/>
        <a:lstStyle/>
        <a:p>
          <a:endParaRPr lang="it-IT"/>
        </a:p>
      </dgm:t>
    </dgm:pt>
    <dgm:pt modelId="{0291078A-DF6C-4059-89DD-B922A8940E05}" type="sibTrans" cxnId="{B78E73F7-9C81-482B-B3FF-057FCBA64F39}">
      <dgm:prSet/>
      <dgm:spPr/>
      <dgm:t>
        <a:bodyPr/>
        <a:lstStyle/>
        <a:p>
          <a:endParaRPr lang="it-IT"/>
        </a:p>
      </dgm:t>
    </dgm:pt>
    <dgm:pt modelId="{5774F896-5A24-4079-9040-D7CDA66EFD33}">
      <dgm:prSet phldrT="[Text]"/>
      <dgm:spPr>
        <a:solidFill>
          <a:srgbClr val="8EC145"/>
        </a:solidFill>
      </dgm:spPr>
      <dgm:t>
        <a:bodyPr/>
        <a:lstStyle/>
        <a:p>
          <a:r>
            <a:rPr lang="en-US" noProof="0" dirty="0" smtClean="0"/>
            <a:t>Case Vignette</a:t>
          </a:r>
          <a:endParaRPr lang="en-US" noProof="0" dirty="0"/>
        </a:p>
      </dgm:t>
    </dgm:pt>
    <dgm:pt modelId="{197E8C2F-4D6B-4211-81E4-BA64196DEBA6}" type="parTrans" cxnId="{7F452E2F-08FC-44E9-A59D-86B1CB77DDE3}">
      <dgm:prSet/>
      <dgm:spPr/>
      <dgm:t>
        <a:bodyPr/>
        <a:lstStyle/>
        <a:p>
          <a:endParaRPr lang="it-IT"/>
        </a:p>
      </dgm:t>
    </dgm:pt>
    <dgm:pt modelId="{E812A4D6-9561-4B10-B02E-78A6DB648765}" type="sibTrans" cxnId="{7F452E2F-08FC-44E9-A59D-86B1CB77DDE3}">
      <dgm:prSet/>
      <dgm:spPr/>
      <dgm:t>
        <a:bodyPr/>
        <a:lstStyle/>
        <a:p>
          <a:endParaRPr lang="it-IT"/>
        </a:p>
      </dgm:t>
    </dgm:pt>
    <dgm:pt modelId="{C92E7A32-3385-4EA6-848A-E2A47E813A4F}">
      <dgm:prSet/>
      <dgm:spPr>
        <a:solidFill>
          <a:srgbClr val="8EC145"/>
        </a:solidFill>
      </dgm:spPr>
      <dgm:t>
        <a:bodyPr/>
        <a:lstStyle/>
        <a:p>
          <a:r>
            <a:rPr lang="en-US" noProof="0" dirty="0" smtClean="0"/>
            <a:t>Introduction: Emergency care</a:t>
          </a:r>
          <a:endParaRPr lang="en-US" noProof="0" dirty="0"/>
        </a:p>
      </dgm:t>
    </dgm:pt>
    <dgm:pt modelId="{F832B341-1537-4C7A-9B8A-163E5E7DA46E}" type="parTrans" cxnId="{DAEC2A1C-EB91-449B-9A4C-3A49B209B792}">
      <dgm:prSet/>
      <dgm:spPr/>
      <dgm:t>
        <a:bodyPr/>
        <a:lstStyle/>
        <a:p>
          <a:endParaRPr lang="it-IT"/>
        </a:p>
      </dgm:t>
    </dgm:pt>
    <dgm:pt modelId="{9A53A816-8AEA-4370-B7C3-E796777AD3FE}" type="sibTrans" cxnId="{DAEC2A1C-EB91-449B-9A4C-3A49B209B792}">
      <dgm:prSet/>
      <dgm:spPr/>
      <dgm:t>
        <a:bodyPr/>
        <a:lstStyle/>
        <a:p>
          <a:endParaRPr lang="it-IT"/>
        </a:p>
      </dgm:t>
    </dgm:pt>
    <dgm:pt modelId="{B8C6363B-A3B8-4D38-8372-4C91170E2655}">
      <dgm:prSet/>
      <dgm:spPr>
        <a:solidFill>
          <a:srgbClr val="8EC145"/>
        </a:solidFill>
      </dgm:spPr>
      <dgm:t>
        <a:bodyPr/>
        <a:lstStyle/>
        <a:p>
          <a:r>
            <a:rPr lang="en-US" noProof="0" dirty="0" smtClean="0"/>
            <a:t>Treatment of cardiac arrest from non health professionals</a:t>
          </a:r>
          <a:endParaRPr lang="en-US" noProof="0" dirty="0"/>
        </a:p>
      </dgm:t>
    </dgm:pt>
    <dgm:pt modelId="{F4615CA9-CC03-4696-BE84-2EA3E47F2B90}" type="parTrans" cxnId="{48BC0F3E-0508-4436-83A5-6D2D8FC9BFD2}">
      <dgm:prSet/>
      <dgm:spPr/>
      <dgm:t>
        <a:bodyPr/>
        <a:lstStyle/>
        <a:p>
          <a:endParaRPr lang="it-IT"/>
        </a:p>
      </dgm:t>
    </dgm:pt>
    <dgm:pt modelId="{C9611440-FA87-4091-85AE-F2E39A969D03}" type="sibTrans" cxnId="{48BC0F3E-0508-4436-83A5-6D2D8FC9BFD2}">
      <dgm:prSet/>
      <dgm:spPr/>
      <dgm:t>
        <a:bodyPr/>
        <a:lstStyle/>
        <a:p>
          <a:endParaRPr lang="it-IT"/>
        </a:p>
      </dgm:t>
    </dgm:pt>
    <dgm:pt modelId="{F7F3688F-225C-4283-BCD0-08FE4CF147A0}">
      <dgm:prSet/>
      <dgm:spPr>
        <a:solidFill>
          <a:srgbClr val="8EC145"/>
        </a:solidFill>
      </dgm:spPr>
      <dgm:t>
        <a:bodyPr/>
        <a:lstStyle/>
        <a:p>
          <a:r>
            <a:rPr lang="en-US" noProof="0" dirty="0" smtClean="0"/>
            <a:t>Treatment of airways obstruction from non health professionals</a:t>
          </a:r>
          <a:endParaRPr lang="en-US" noProof="0" dirty="0"/>
        </a:p>
      </dgm:t>
    </dgm:pt>
    <dgm:pt modelId="{75D26D5D-FCA1-4CBA-AEEC-3622AA9ACDA5}" type="parTrans" cxnId="{ADAD2D89-BF1F-4366-BACE-3C25DD5529BD}">
      <dgm:prSet/>
      <dgm:spPr/>
      <dgm:t>
        <a:bodyPr/>
        <a:lstStyle/>
        <a:p>
          <a:endParaRPr lang="it-IT"/>
        </a:p>
      </dgm:t>
    </dgm:pt>
    <dgm:pt modelId="{9F64E95B-4E52-487F-BB4E-0C2FB3231DC2}" type="sibTrans" cxnId="{ADAD2D89-BF1F-4366-BACE-3C25DD5529BD}">
      <dgm:prSet/>
      <dgm:spPr/>
      <dgm:t>
        <a:bodyPr/>
        <a:lstStyle/>
        <a:p>
          <a:endParaRPr lang="it-IT"/>
        </a:p>
      </dgm:t>
    </dgm:pt>
    <dgm:pt modelId="{D0F7B30A-A480-43B0-B854-CFDD7AF399E1}">
      <dgm:prSet/>
      <dgm:spPr>
        <a:solidFill>
          <a:srgbClr val="8EC145"/>
        </a:solidFill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Medical emergencies management</a:t>
          </a:r>
          <a:endParaRPr lang="en-US" b="0" noProof="0" dirty="0">
            <a:solidFill>
              <a:schemeClr val="bg1"/>
            </a:solidFill>
          </a:endParaRPr>
        </a:p>
      </dgm:t>
    </dgm:pt>
    <dgm:pt modelId="{8BEB6BEF-8DEE-4988-A8DF-BD4427419526}" type="parTrans" cxnId="{22F6BE67-7C1C-40EF-8391-F6A4BD0A6445}">
      <dgm:prSet/>
      <dgm:spPr/>
      <dgm:t>
        <a:bodyPr/>
        <a:lstStyle/>
        <a:p>
          <a:endParaRPr lang="it-IT"/>
        </a:p>
      </dgm:t>
    </dgm:pt>
    <dgm:pt modelId="{4CE0C0B8-7AEF-4717-B8FE-19D6A0C7D121}" type="sibTrans" cxnId="{22F6BE67-7C1C-40EF-8391-F6A4BD0A6445}">
      <dgm:prSet/>
      <dgm:spPr/>
      <dgm:t>
        <a:bodyPr/>
        <a:lstStyle/>
        <a:p>
          <a:endParaRPr lang="it-IT"/>
        </a:p>
      </dgm:t>
    </dgm:pt>
    <dgm:pt modelId="{B39C495D-566F-4A92-90B0-5C046C260543}">
      <dgm:prSet/>
      <dgm:spPr>
        <a:solidFill>
          <a:srgbClr val="8EC145"/>
        </a:solidFill>
      </dgm:spPr>
      <dgm:t>
        <a:bodyPr/>
        <a:lstStyle/>
        <a:p>
          <a:r>
            <a:rPr lang="en-US" noProof="0" dirty="0" smtClean="0"/>
            <a:t>Summary</a:t>
          </a:r>
          <a:endParaRPr lang="de-DE" dirty="0"/>
        </a:p>
      </dgm:t>
    </dgm:pt>
    <dgm:pt modelId="{B13F47AD-42CD-42E5-B74E-FCC69AF9E437}" type="parTrans" cxnId="{67D91A03-26F7-4843-B9C5-F1A84F22BE10}">
      <dgm:prSet/>
      <dgm:spPr/>
      <dgm:t>
        <a:bodyPr/>
        <a:lstStyle/>
        <a:p>
          <a:endParaRPr lang="it-IT"/>
        </a:p>
      </dgm:t>
    </dgm:pt>
    <dgm:pt modelId="{BB38B6F2-F6CF-4285-8D28-4545045B0AB1}" type="sibTrans" cxnId="{67D91A03-26F7-4843-B9C5-F1A84F22BE10}">
      <dgm:prSet/>
      <dgm:spPr/>
      <dgm:t>
        <a:bodyPr/>
        <a:lstStyle/>
        <a:p>
          <a:endParaRPr lang="it-IT"/>
        </a:p>
      </dgm:t>
    </dgm:pt>
    <dgm:pt modelId="{E03C40AB-369C-48F5-A827-06CD9B8710AE}">
      <dgm:prSet custT="1"/>
      <dgm:spPr/>
      <dgm:t>
        <a:bodyPr/>
        <a:lstStyle/>
        <a:p>
          <a:r>
            <a:rPr lang="fr-FR" sz="1600" b="1" noProof="0" dirty="0" err="1" smtClean="0"/>
            <a:t>Summary</a:t>
          </a:r>
          <a:endParaRPr lang="fr-FR" sz="1600" b="1" noProof="0" dirty="0"/>
        </a:p>
      </dgm:t>
    </dgm:pt>
    <dgm:pt modelId="{568D15E6-B6A5-45AC-AA95-E7E8C4653BB8}" type="parTrans" cxnId="{5327E512-CCD4-4CE0-8508-2C82A48139FF}">
      <dgm:prSet/>
      <dgm:spPr/>
      <dgm:t>
        <a:bodyPr/>
        <a:lstStyle/>
        <a:p>
          <a:endParaRPr lang="it-IT"/>
        </a:p>
      </dgm:t>
    </dgm:pt>
    <dgm:pt modelId="{692A5507-3FE6-4D9B-851B-3BDCE4747290}" type="sibTrans" cxnId="{5327E512-CCD4-4CE0-8508-2C82A48139FF}">
      <dgm:prSet/>
      <dgm:spPr/>
      <dgm:t>
        <a:bodyPr/>
        <a:lstStyle/>
        <a:p>
          <a:endParaRPr lang="it-IT"/>
        </a:p>
      </dgm:t>
    </dgm:pt>
    <dgm:pt modelId="{7A015E2B-E691-4DB6-A62E-963D0190491B}">
      <dgm:prSet phldrT="[Text]"/>
      <dgm:spPr>
        <a:solidFill>
          <a:srgbClr val="D60093"/>
        </a:solidFill>
      </dgm:spPr>
      <dgm:t>
        <a:bodyPr/>
        <a:lstStyle/>
        <a:p>
          <a:r>
            <a:rPr lang="en-US" noProof="0" dirty="0" smtClean="0"/>
            <a:t>Summary of the Module</a:t>
          </a:r>
          <a:endParaRPr lang="en-US" noProof="0" dirty="0"/>
        </a:p>
      </dgm:t>
    </dgm:pt>
    <dgm:pt modelId="{F05061A6-6B41-4AF5-A696-DAF5C1F2F264}" type="parTrans" cxnId="{E2B21FCC-A233-4014-8B44-03420DB4C2AF}">
      <dgm:prSet/>
      <dgm:spPr/>
      <dgm:t>
        <a:bodyPr/>
        <a:lstStyle/>
        <a:p>
          <a:endParaRPr lang="it-IT"/>
        </a:p>
      </dgm:t>
    </dgm:pt>
    <dgm:pt modelId="{7127AF9C-E286-462B-830B-7A81770EBFE1}" type="sibTrans" cxnId="{E2B21FCC-A233-4014-8B44-03420DB4C2AF}">
      <dgm:prSet/>
      <dgm:spPr/>
      <dgm:t>
        <a:bodyPr/>
        <a:lstStyle/>
        <a:p>
          <a:endParaRPr lang="it-IT"/>
        </a:p>
      </dgm:t>
    </dgm:pt>
    <dgm:pt modelId="{45E7858E-7D6F-4067-B941-93B1E1F5766A}">
      <dgm:prSet/>
      <dgm:spPr>
        <a:solidFill>
          <a:srgbClr val="D60093"/>
        </a:solidFill>
      </dgm:spPr>
      <dgm:t>
        <a:bodyPr/>
        <a:lstStyle/>
        <a:p>
          <a:r>
            <a:rPr lang="en-US" noProof="0" dirty="0" smtClean="0"/>
            <a:t>Further Resources</a:t>
          </a:r>
          <a:endParaRPr lang="en-US" noProof="0" dirty="0"/>
        </a:p>
      </dgm:t>
    </dgm:pt>
    <dgm:pt modelId="{0F3653D6-3357-4F35-82B1-5FEA0FC6E75B}" type="parTrans" cxnId="{047FEE91-8BC1-4ABD-AD75-D8B96E912509}">
      <dgm:prSet/>
      <dgm:spPr/>
      <dgm:t>
        <a:bodyPr/>
        <a:lstStyle/>
        <a:p>
          <a:endParaRPr lang="it-IT"/>
        </a:p>
      </dgm:t>
    </dgm:pt>
    <dgm:pt modelId="{261DECC6-925D-4612-91C1-ADE1987B01EC}" type="sibTrans" cxnId="{047FEE91-8BC1-4ABD-AD75-D8B96E912509}">
      <dgm:prSet/>
      <dgm:spPr/>
      <dgm:t>
        <a:bodyPr/>
        <a:lstStyle/>
        <a:p>
          <a:endParaRPr lang="it-IT"/>
        </a:p>
      </dgm:t>
    </dgm:pt>
    <dgm:pt modelId="{A47AA9CA-A31F-4E89-BD0D-22CDC16A3405}">
      <dgm:prSet/>
      <dgm:spPr>
        <a:solidFill>
          <a:srgbClr val="D60093"/>
        </a:solidFill>
      </dgm:spPr>
      <dgm:t>
        <a:bodyPr/>
        <a:lstStyle/>
        <a:p>
          <a:r>
            <a:rPr lang="en-US" noProof="0" dirty="0" smtClean="0"/>
            <a:t>Self-Test</a:t>
          </a:r>
          <a:endParaRPr lang="en-US" noProof="0" dirty="0"/>
        </a:p>
      </dgm:t>
    </dgm:pt>
    <dgm:pt modelId="{87ADD5CF-A178-4552-B314-CA259D5C1F02}" type="parTrans" cxnId="{64644BF9-4CF2-461A-9AD8-4852CF245641}">
      <dgm:prSet/>
      <dgm:spPr/>
      <dgm:t>
        <a:bodyPr/>
        <a:lstStyle/>
        <a:p>
          <a:endParaRPr lang="it-IT"/>
        </a:p>
      </dgm:t>
    </dgm:pt>
    <dgm:pt modelId="{53937A30-3100-4624-81B9-5A17885D1910}" type="sibTrans" cxnId="{64644BF9-4CF2-461A-9AD8-4852CF245641}">
      <dgm:prSet/>
      <dgm:spPr/>
      <dgm:t>
        <a:bodyPr/>
        <a:lstStyle/>
        <a:p>
          <a:endParaRPr lang="it-IT"/>
        </a:p>
      </dgm:t>
    </dgm:pt>
    <dgm:pt modelId="{6854F1FC-206C-4F6A-93B2-B18B7D4C2CD4}">
      <dgm:prSet/>
      <dgm:spPr/>
      <dgm:t>
        <a:bodyPr/>
        <a:lstStyle/>
        <a:p>
          <a:r>
            <a:rPr lang="en-GB" noProof="0" smtClean="0"/>
            <a:t>Case Vignette</a:t>
          </a:r>
          <a:endParaRPr lang="en-GB" noProof="0" dirty="0"/>
        </a:p>
      </dgm:t>
    </dgm:pt>
    <dgm:pt modelId="{916745F6-4564-44B3-AFED-4F2A51CE01FC}" type="parTrans" cxnId="{B05D6312-5C50-40FF-99A0-723B55F5D537}">
      <dgm:prSet/>
      <dgm:spPr/>
      <dgm:t>
        <a:bodyPr/>
        <a:lstStyle/>
        <a:p>
          <a:endParaRPr lang="it-IT"/>
        </a:p>
      </dgm:t>
    </dgm:pt>
    <dgm:pt modelId="{775CAF9D-A040-4320-BBE9-3EE31C288112}" type="sibTrans" cxnId="{B05D6312-5C50-40FF-99A0-723B55F5D537}">
      <dgm:prSet/>
      <dgm:spPr/>
      <dgm:t>
        <a:bodyPr/>
        <a:lstStyle/>
        <a:p>
          <a:endParaRPr lang="it-IT"/>
        </a:p>
      </dgm:t>
    </dgm:pt>
    <dgm:pt modelId="{6E0D203E-7CDB-4003-ADD3-45897202CD30}">
      <dgm:prSet/>
      <dgm:spPr/>
      <dgm:t>
        <a:bodyPr/>
        <a:lstStyle/>
        <a:p>
          <a:r>
            <a:rPr lang="en-GB" noProof="0" smtClean="0"/>
            <a:t>Most common pathologies in the aging</a:t>
          </a:r>
          <a:endParaRPr lang="en-GB" noProof="0"/>
        </a:p>
      </dgm:t>
    </dgm:pt>
    <dgm:pt modelId="{509258A6-7D16-417D-9885-4E149AC88D25}" type="parTrans" cxnId="{86846CDF-F01A-4C5B-AC45-FD8BDD447CC5}">
      <dgm:prSet/>
      <dgm:spPr/>
      <dgm:t>
        <a:bodyPr/>
        <a:lstStyle/>
        <a:p>
          <a:endParaRPr lang="it-IT"/>
        </a:p>
      </dgm:t>
    </dgm:pt>
    <dgm:pt modelId="{7DA07CDD-46CA-42CE-8DA5-E542F5104248}" type="sibTrans" cxnId="{86846CDF-F01A-4C5B-AC45-FD8BDD447CC5}">
      <dgm:prSet/>
      <dgm:spPr/>
      <dgm:t>
        <a:bodyPr/>
        <a:lstStyle/>
        <a:p>
          <a:endParaRPr lang="it-IT"/>
        </a:p>
      </dgm:t>
    </dgm:pt>
    <dgm:pt modelId="{7F5FB947-F613-4417-9D01-78BD829869BE}">
      <dgm:prSet/>
      <dgm:spPr/>
      <dgm:t>
        <a:bodyPr/>
        <a:lstStyle/>
        <a:p>
          <a:r>
            <a:rPr lang="en-GB" noProof="0" smtClean="0"/>
            <a:t>Major organ failure (heart failure, renal failure, dyspnoea)</a:t>
          </a:r>
          <a:endParaRPr lang="en-GB" noProof="0" dirty="0"/>
        </a:p>
      </dgm:t>
    </dgm:pt>
    <dgm:pt modelId="{7760AEA4-FAA4-4A1A-BBD8-3009BA7AB485}" type="parTrans" cxnId="{C7EFC551-4855-403C-B3D6-08068818B151}">
      <dgm:prSet/>
      <dgm:spPr/>
      <dgm:t>
        <a:bodyPr/>
        <a:lstStyle/>
        <a:p>
          <a:endParaRPr lang="it-IT"/>
        </a:p>
      </dgm:t>
    </dgm:pt>
    <dgm:pt modelId="{1DEAD509-B3B6-4FD0-8A66-6805E22CDB46}" type="sibTrans" cxnId="{C7EFC551-4855-403C-B3D6-08068818B151}">
      <dgm:prSet/>
      <dgm:spPr/>
      <dgm:t>
        <a:bodyPr/>
        <a:lstStyle/>
        <a:p>
          <a:endParaRPr lang="it-IT"/>
        </a:p>
      </dgm:t>
    </dgm:pt>
    <dgm:pt modelId="{FB84F8E0-9FCD-4633-A666-893AC7B92B82}">
      <dgm:prSet/>
      <dgm:spPr/>
      <dgm:t>
        <a:bodyPr/>
        <a:lstStyle/>
        <a:p>
          <a:r>
            <a:rPr lang="en-GB" noProof="0" smtClean="0"/>
            <a:t>Recognizing  symptoms in  people with communication difficulties </a:t>
          </a:r>
          <a:endParaRPr lang="en-GB" noProof="0" dirty="0"/>
        </a:p>
      </dgm:t>
    </dgm:pt>
    <dgm:pt modelId="{CAEAD477-D365-4859-80B3-89D55CEFDFFA}" type="parTrans" cxnId="{EBD4BC53-3DE5-4278-8D53-BDA955F8F60B}">
      <dgm:prSet/>
      <dgm:spPr/>
      <dgm:t>
        <a:bodyPr/>
        <a:lstStyle/>
        <a:p>
          <a:endParaRPr lang="it-IT"/>
        </a:p>
      </dgm:t>
    </dgm:pt>
    <dgm:pt modelId="{87E20361-0E10-45EC-A084-666BA3065E1D}" type="sibTrans" cxnId="{EBD4BC53-3DE5-4278-8D53-BDA955F8F60B}">
      <dgm:prSet/>
      <dgm:spPr/>
      <dgm:t>
        <a:bodyPr/>
        <a:lstStyle/>
        <a:p>
          <a:endParaRPr lang="it-IT"/>
        </a:p>
      </dgm:t>
    </dgm:pt>
    <dgm:pt modelId="{DBBEEE75-893D-45FF-84A8-20F27F34C11D}">
      <dgm:prSet/>
      <dgm:spPr/>
      <dgm:t>
        <a:bodyPr/>
        <a:lstStyle/>
        <a:p>
          <a:r>
            <a:rPr lang="en-GB" noProof="0" smtClean="0"/>
            <a:t>Methods</a:t>
          </a:r>
          <a:endParaRPr lang="en-GB" noProof="0" dirty="0"/>
        </a:p>
      </dgm:t>
    </dgm:pt>
    <dgm:pt modelId="{4663684F-68D0-450F-B58B-1058FC7E694A}" type="parTrans" cxnId="{525B1D7E-9F08-457F-BDE5-BA44336BACAB}">
      <dgm:prSet/>
      <dgm:spPr/>
      <dgm:t>
        <a:bodyPr/>
        <a:lstStyle/>
        <a:p>
          <a:endParaRPr lang="it-IT"/>
        </a:p>
      </dgm:t>
    </dgm:pt>
    <dgm:pt modelId="{A2ABD07C-4EB3-45AB-A31F-FDF7FBD26C68}" type="sibTrans" cxnId="{525B1D7E-9F08-457F-BDE5-BA44336BACAB}">
      <dgm:prSet/>
      <dgm:spPr/>
      <dgm:t>
        <a:bodyPr/>
        <a:lstStyle/>
        <a:p>
          <a:endParaRPr lang="it-IT"/>
        </a:p>
      </dgm:t>
    </dgm:pt>
    <dgm:pt modelId="{D44139B9-0744-422C-AF68-E68A8BF63247}">
      <dgm:prSet/>
      <dgm:spPr/>
      <dgm:t>
        <a:bodyPr/>
        <a:lstStyle/>
        <a:p>
          <a:r>
            <a:rPr lang="en-GB" noProof="0" dirty="0" smtClean="0"/>
            <a:t>Summary</a:t>
          </a:r>
          <a:endParaRPr lang="en-GB" noProof="0" dirty="0"/>
        </a:p>
      </dgm:t>
    </dgm:pt>
    <dgm:pt modelId="{D8178825-11F6-4F07-909F-C1EDB25F1066}" type="parTrans" cxnId="{70377677-A9AC-4F8D-9917-B92327F16B16}">
      <dgm:prSet/>
      <dgm:spPr/>
      <dgm:t>
        <a:bodyPr/>
        <a:lstStyle/>
        <a:p>
          <a:endParaRPr lang="it-IT"/>
        </a:p>
      </dgm:t>
    </dgm:pt>
    <dgm:pt modelId="{EEB90E0A-0345-4880-9A2B-7C5A3F4A07E4}" type="sibTrans" cxnId="{70377677-A9AC-4F8D-9917-B92327F16B16}">
      <dgm:prSet/>
      <dgm:spPr/>
      <dgm:t>
        <a:bodyPr/>
        <a:lstStyle/>
        <a:p>
          <a:endParaRPr lang="it-IT"/>
        </a:p>
      </dgm:t>
    </dgm:pt>
    <dgm:pt modelId="{36BBC9F2-E2BA-4AE9-9978-86F65DD940AF}" type="pres">
      <dgm:prSet presAssocID="{05774C9B-1FAF-4A49-94E3-DF329BFCBF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3411484-F640-4CA8-8887-B0732F2276D4}" type="pres">
      <dgm:prSet presAssocID="{D1924689-27E8-40D0-AB90-B9061A6293B1}" presName="linNode" presStyleCnt="0"/>
      <dgm:spPr/>
    </dgm:pt>
    <dgm:pt modelId="{E8299AF5-5AE5-436C-9B22-2A4CF7ACE8D4}" type="pres">
      <dgm:prSet presAssocID="{D1924689-27E8-40D0-AB90-B9061A6293B1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AF19FD-83DE-4129-AC75-728F6BFF1E63}" type="pres">
      <dgm:prSet presAssocID="{D1924689-27E8-40D0-AB90-B9061A6293B1}" presName="bracket" presStyleLbl="parChTrans1D1" presStyleIdx="0" presStyleCnt="5"/>
      <dgm:spPr/>
    </dgm:pt>
    <dgm:pt modelId="{99293078-37AF-4FCC-9604-61D692DD22F0}" type="pres">
      <dgm:prSet presAssocID="{D1924689-27E8-40D0-AB90-B9061A6293B1}" presName="spH" presStyleCnt="0"/>
      <dgm:spPr/>
    </dgm:pt>
    <dgm:pt modelId="{CDB1E40E-3DB1-4C76-A820-2FBEC81C61D3}" type="pres">
      <dgm:prSet presAssocID="{D1924689-27E8-40D0-AB90-B9061A6293B1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927AF4-64A6-492D-8DCE-46BD003E2B65}" type="pres">
      <dgm:prSet presAssocID="{1B2F545E-47F1-4320-8089-BF82E2BB94AB}" presName="spV" presStyleCnt="0"/>
      <dgm:spPr/>
    </dgm:pt>
    <dgm:pt modelId="{5F1D5E88-D273-4830-827F-B3771EB110D4}" type="pres">
      <dgm:prSet presAssocID="{184A8ECC-C220-4B11-A5C4-633E972CB5D9}" presName="linNode" presStyleCnt="0"/>
      <dgm:spPr/>
    </dgm:pt>
    <dgm:pt modelId="{FF453EAD-0E5E-41F9-A1AF-083DAB33D924}" type="pres">
      <dgm:prSet presAssocID="{184A8ECC-C220-4B11-A5C4-633E972CB5D9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BD0E903-E83B-4391-8CCA-83BB648BC376}" type="pres">
      <dgm:prSet presAssocID="{184A8ECC-C220-4B11-A5C4-633E972CB5D9}" presName="bracket" presStyleLbl="parChTrans1D1" presStyleIdx="1" presStyleCnt="5"/>
      <dgm:spPr/>
    </dgm:pt>
    <dgm:pt modelId="{E0ABD707-ACD0-4957-94F6-DC44BD98D02A}" type="pres">
      <dgm:prSet presAssocID="{184A8ECC-C220-4B11-A5C4-633E972CB5D9}" presName="spH" presStyleCnt="0"/>
      <dgm:spPr/>
    </dgm:pt>
    <dgm:pt modelId="{08A35B1B-25E1-4DE7-BDAD-53A86DDDC143}" type="pres">
      <dgm:prSet presAssocID="{184A8ECC-C220-4B11-A5C4-633E972CB5D9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2A8BAD-5E8D-483C-83C9-F7BF049D9181}" type="pres">
      <dgm:prSet presAssocID="{95DA220C-E5A0-4E68-BAF9-C6797CD8793D}" presName="spV" presStyleCnt="0"/>
      <dgm:spPr/>
    </dgm:pt>
    <dgm:pt modelId="{7D8DA41F-1ADF-4695-B7E9-AF62D2C31110}" type="pres">
      <dgm:prSet presAssocID="{0CED27A4-201D-4E5D-85F5-3FEFB3CEE495}" presName="linNode" presStyleCnt="0"/>
      <dgm:spPr/>
    </dgm:pt>
    <dgm:pt modelId="{6377ECC6-68C4-4462-A2CE-4B582BB3DF01}" type="pres">
      <dgm:prSet presAssocID="{0CED27A4-201D-4E5D-85F5-3FEFB3CEE495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2FCBAB-200F-466F-A028-A0FE21208609}" type="pres">
      <dgm:prSet presAssocID="{0CED27A4-201D-4E5D-85F5-3FEFB3CEE495}" presName="bracket" presStyleLbl="parChTrans1D1" presStyleIdx="2" presStyleCnt="5"/>
      <dgm:spPr/>
    </dgm:pt>
    <dgm:pt modelId="{13D43133-8D65-472C-A105-4B98B757D9FF}" type="pres">
      <dgm:prSet presAssocID="{0CED27A4-201D-4E5D-85F5-3FEFB3CEE495}" presName="spH" presStyleCnt="0"/>
      <dgm:spPr/>
    </dgm:pt>
    <dgm:pt modelId="{F008241C-52AE-4EFB-9E3E-CACFDA14044A}" type="pres">
      <dgm:prSet presAssocID="{0CED27A4-201D-4E5D-85F5-3FEFB3CEE495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2D2C68-4B88-4FB2-9A23-94679334F1F9}" type="pres">
      <dgm:prSet presAssocID="{B36674E5-84D2-482D-A46B-BB57DF73E502}" presName="spV" presStyleCnt="0"/>
      <dgm:spPr/>
    </dgm:pt>
    <dgm:pt modelId="{FB0F005F-0DA1-4E46-98E3-9275A0544D03}" type="pres">
      <dgm:prSet presAssocID="{723DFF19-C968-41F4-A028-E49D23D65922}" presName="linNode" presStyleCnt="0"/>
      <dgm:spPr/>
    </dgm:pt>
    <dgm:pt modelId="{766DF9B5-24F8-41CA-BA51-CE71CC0AFBEF}" type="pres">
      <dgm:prSet presAssocID="{723DFF19-C968-41F4-A028-E49D23D65922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80C165-5045-4AD1-9CE0-837475B54204}" type="pres">
      <dgm:prSet presAssocID="{723DFF19-C968-41F4-A028-E49D23D65922}" presName="bracket" presStyleLbl="parChTrans1D1" presStyleIdx="3" presStyleCnt="5"/>
      <dgm:spPr/>
    </dgm:pt>
    <dgm:pt modelId="{99BE61B5-C167-4A57-9806-F0D77C8F0B3D}" type="pres">
      <dgm:prSet presAssocID="{723DFF19-C968-41F4-A028-E49D23D65922}" presName="spH" presStyleCnt="0"/>
      <dgm:spPr/>
    </dgm:pt>
    <dgm:pt modelId="{0A0532B8-CB86-4083-8E19-F81CCE83C93F}" type="pres">
      <dgm:prSet presAssocID="{723DFF19-C968-41F4-A028-E49D23D65922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C2D7CE-FAB6-424A-9E85-8445E3C09838}" type="pres">
      <dgm:prSet presAssocID="{0291078A-DF6C-4059-89DD-B922A8940E05}" presName="spV" presStyleCnt="0"/>
      <dgm:spPr/>
    </dgm:pt>
    <dgm:pt modelId="{64418547-6692-45ED-925C-7D4CB92818E6}" type="pres">
      <dgm:prSet presAssocID="{E03C40AB-369C-48F5-A827-06CD9B8710AE}" presName="linNode" presStyleCnt="0"/>
      <dgm:spPr/>
    </dgm:pt>
    <dgm:pt modelId="{CA944828-018E-4C8C-94B3-DCE1E7ED4F23}" type="pres">
      <dgm:prSet presAssocID="{E03C40AB-369C-48F5-A827-06CD9B8710AE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446766-858C-4F1D-9BC2-2061AEE3F9D8}" type="pres">
      <dgm:prSet presAssocID="{E03C40AB-369C-48F5-A827-06CD9B8710AE}" presName="bracket" presStyleLbl="parChTrans1D1" presStyleIdx="4" presStyleCnt="5"/>
      <dgm:spPr/>
    </dgm:pt>
    <dgm:pt modelId="{3F9062F3-DEA1-4034-B4E0-C220CBEE2F4C}" type="pres">
      <dgm:prSet presAssocID="{E03C40AB-369C-48F5-A827-06CD9B8710AE}" presName="spH" presStyleCnt="0"/>
      <dgm:spPr/>
    </dgm:pt>
    <dgm:pt modelId="{28145741-B457-4758-AEAF-3C2D23C1DB99}" type="pres">
      <dgm:prSet presAssocID="{E03C40AB-369C-48F5-A827-06CD9B8710AE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EFC551-4855-403C-B3D6-08068818B151}" srcId="{6E0D203E-7CDB-4003-ADD3-45897202CD30}" destId="{7F5FB947-F613-4417-9D01-78BD829869BE}" srcOrd="0" destOrd="0" parTransId="{7760AEA4-FAA4-4A1A-BBD8-3009BA7AB485}" sibTransId="{1DEAD509-B3B6-4FD0-8A66-6805E22CDB46}"/>
    <dgm:cxn modelId="{495B51AA-B1AB-42CA-8B18-1735D11FF8CE}" srcId="{184A8ECC-C220-4B11-A5C4-633E972CB5D9}" destId="{3057818C-A542-405D-900E-406F00531DBF}" srcOrd="0" destOrd="0" parTransId="{7C34BA95-400A-4B07-A288-3F894E5853AD}" sibTransId="{CB9DCCF5-18D4-47D4-881E-34D17C6042C7}"/>
    <dgm:cxn modelId="{999822DD-9AA3-4FAC-8CCB-ADF3D81618BA}" type="presOf" srcId="{D1924689-27E8-40D0-AB90-B9061A6293B1}" destId="{E8299AF5-5AE5-436C-9B22-2A4CF7ACE8D4}" srcOrd="0" destOrd="0" presId="urn:diagrams.loki3.com/BracketList+Icon"/>
    <dgm:cxn modelId="{90776267-4D82-4AE4-A76E-D4D1857BDF05}" type="presOf" srcId="{7F5FB947-F613-4417-9D01-78BD829869BE}" destId="{08A35B1B-25E1-4DE7-BDAD-53A86DDDC143}" srcOrd="0" destOrd="3" presId="urn:diagrams.loki3.com/BracketList+Icon"/>
    <dgm:cxn modelId="{67D91A03-26F7-4843-B9C5-F1A84F22BE10}" srcId="{723DFF19-C968-41F4-A028-E49D23D65922}" destId="{B39C495D-566F-4A92-90B0-5C046C260543}" srcOrd="5" destOrd="0" parTransId="{B13F47AD-42CD-42E5-B74E-FCC69AF9E437}" sibTransId="{BB38B6F2-F6CF-4285-8D28-4545045B0AB1}"/>
    <dgm:cxn modelId="{08AAE24D-DDEC-4F3F-BEE4-D97CC4C6DFDF}" srcId="{87709673-0338-477B-96AF-6C061C00CF6A}" destId="{CCC349D5-4380-468F-BD91-30DF0CFC5FA0}" srcOrd="1" destOrd="0" parTransId="{A0DAAD65-3C39-4E00-8197-23382AFB86B9}" sibTransId="{E3B0B0C9-CE40-4584-9146-D77B8248C8CE}"/>
    <dgm:cxn modelId="{70377677-A9AC-4F8D-9917-B92327F16B16}" srcId="{184A8ECC-C220-4B11-A5C4-633E972CB5D9}" destId="{D44139B9-0744-422C-AF68-E68A8BF63247}" srcOrd="5" destOrd="0" parTransId="{D8178825-11F6-4F07-909F-C1EDB25F1066}" sibTransId="{EEB90E0A-0345-4880-9A2B-7C5A3F4A07E4}"/>
    <dgm:cxn modelId="{430E9425-2F1F-4669-A9DE-A483CAD5F488}" srcId="{0CED27A4-201D-4E5D-85F5-3FEFB3CEE495}" destId="{87709673-0338-477B-96AF-6C061C00CF6A}" srcOrd="0" destOrd="0" parTransId="{A2DD1EE3-09C3-4F50-A427-35C25BB41C08}" sibTransId="{C5D8A288-221C-4F68-9BC3-EB7CE6A3DEBA}"/>
    <dgm:cxn modelId="{B1F38F46-7420-45CE-85A9-392628CCB0BC}" type="presOf" srcId="{0CED27A4-201D-4E5D-85F5-3FEFB3CEE495}" destId="{6377ECC6-68C4-4462-A2CE-4B582BB3DF01}" srcOrd="0" destOrd="0" presId="urn:diagrams.loki3.com/BracketList+Icon"/>
    <dgm:cxn modelId="{1C9930F3-4E20-4897-B261-3FABFC3A7099}" type="presOf" srcId="{8C7EF41E-949E-446D-8962-15E6E712392A}" destId="{F008241C-52AE-4EFB-9E3E-CACFDA14044A}" srcOrd="0" destOrd="4" presId="urn:diagrams.loki3.com/BracketList+Icon"/>
    <dgm:cxn modelId="{0720634C-E687-41C6-9BF3-C35DA7E4E2F2}" type="presOf" srcId="{CCC349D5-4380-468F-BD91-30DF0CFC5FA0}" destId="{F008241C-52AE-4EFB-9E3E-CACFDA14044A}" srcOrd="0" destOrd="2" presId="urn:diagrams.loki3.com/BracketList+Icon"/>
    <dgm:cxn modelId="{DE297613-6D2E-4CB3-BF88-6FF8CDD23C76}" srcId="{D1924689-27E8-40D0-AB90-B9061A6293B1}" destId="{21D58342-B968-46F9-B7B2-F959B9AB4227}" srcOrd="2" destOrd="0" parTransId="{928B476A-D346-4083-AB20-34B620AB9AFA}" sibTransId="{D33B83CE-E981-495D-840B-7AF803DC346A}"/>
    <dgm:cxn modelId="{B05D6312-5C50-40FF-99A0-723B55F5D537}" srcId="{184A8ECC-C220-4B11-A5C4-633E972CB5D9}" destId="{6854F1FC-206C-4F6A-93B2-B18B7D4C2CD4}" srcOrd="1" destOrd="0" parTransId="{916745F6-4564-44B3-AFED-4F2A51CE01FC}" sibTransId="{775CAF9D-A040-4320-BBE9-3EE31C288112}"/>
    <dgm:cxn modelId="{90FA66D7-1293-4AD9-92BD-426254F8C072}" type="presOf" srcId="{05774C9B-1FAF-4A49-94E3-DF329BFCBF49}" destId="{36BBC9F2-E2BA-4AE9-9978-86F65DD940AF}" srcOrd="0" destOrd="0" presId="urn:diagrams.loki3.com/BracketList+Icon"/>
    <dgm:cxn modelId="{5556C31F-5F87-4D14-BE6E-41EABE10DF86}" type="presOf" srcId="{45E7858E-7D6F-4067-B941-93B1E1F5766A}" destId="{28145741-B457-4758-AEAF-3C2D23C1DB99}" srcOrd="0" destOrd="1" presId="urn:diagrams.loki3.com/BracketList+Icon"/>
    <dgm:cxn modelId="{ADAD2D89-BF1F-4366-BACE-3C25DD5529BD}" srcId="{723DFF19-C968-41F4-A028-E49D23D65922}" destId="{F7F3688F-225C-4283-BCD0-08FE4CF147A0}" srcOrd="3" destOrd="0" parTransId="{75D26D5D-FCA1-4CBA-AEEC-3622AA9ACDA5}" sibTransId="{9F64E95B-4E52-487F-BB4E-0C2FB3231DC2}"/>
    <dgm:cxn modelId="{2D9E857D-57E3-4AF1-A845-FC72DE140715}" type="presOf" srcId="{D44139B9-0744-422C-AF68-E68A8BF63247}" destId="{08A35B1B-25E1-4DE7-BDAD-53A86DDDC143}" srcOrd="0" destOrd="6" presId="urn:diagrams.loki3.com/BracketList+Icon"/>
    <dgm:cxn modelId="{47A78800-1EE3-4191-8063-2A2E5BC9F3F7}" type="presOf" srcId="{3057818C-A542-405D-900E-406F00531DBF}" destId="{08A35B1B-25E1-4DE7-BDAD-53A86DDDC143}" srcOrd="0" destOrd="0" presId="urn:diagrams.loki3.com/BracketList+Icon"/>
    <dgm:cxn modelId="{525B1D7E-9F08-457F-BDE5-BA44336BACAB}" srcId="{184A8ECC-C220-4B11-A5C4-633E972CB5D9}" destId="{DBBEEE75-893D-45FF-84A8-20F27F34C11D}" srcOrd="4" destOrd="0" parTransId="{4663684F-68D0-450F-B58B-1058FC7E694A}" sibTransId="{A2ABD07C-4EB3-45AB-A31F-FDF7FBD26C68}"/>
    <dgm:cxn modelId="{5327E512-CCD4-4CE0-8508-2C82A48139FF}" srcId="{05774C9B-1FAF-4A49-94E3-DF329BFCBF49}" destId="{E03C40AB-369C-48F5-A827-06CD9B8710AE}" srcOrd="4" destOrd="0" parTransId="{568D15E6-B6A5-45AC-AA95-E7E8C4653BB8}" sibTransId="{692A5507-3FE6-4D9B-851B-3BDCE4747290}"/>
    <dgm:cxn modelId="{83B9690F-308C-4645-B310-C2ACD202105F}" type="presOf" srcId="{C92E7A32-3385-4EA6-848A-E2A47E813A4F}" destId="{0A0532B8-CB86-4083-8E19-F81CCE83C93F}" srcOrd="0" destOrd="1" presId="urn:diagrams.loki3.com/BracketList+Icon"/>
    <dgm:cxn modelId="{24E1C2D0-5C13-4523-8B02-DDB2D373C796}" srcId="{D1924689-27E8-40D0-AB90-B9061A6293B1}" destId="{60D2BF0F-5CD1-4B47-8A1C-4D65C47D128D}" srcOrd="1" destOrd="0" parTransId="{2CD26E1B-24C5-4921-8C73-FBACAEB22C25}" sibTransId="{2A352060-C6C3-4BAB-90FD-CD3C658DC127}"/>
    <dgm:cxn modelId="{FB0B6951-F6C7-4A34-B53A-576BF8E729A7}" type="presOf" srcId="{BC37DA71-59AC-4835-8388-3F847C2BBD81}" destId="{F008241C-52AE-4EFB-9E3E-CACFDA14044A}" srcOrd="0" destOrd="5" presId="urn:diagrams.loki3.com/BracketList+Icon"/>
    <dgm:cxn modelId="{16B364C5-D0F5-4C68-8178-4659776BE9AB}" type="presOf" srcId="{21D58342-B968-46F9-B7B2-F959B9AB4227}" destId="{CDB1E40E-3DB1-4C76-A820-2FBEC81C61D3}" srcOrd="0" destOrd="2" presId="urn:diagrams.loki3.com/BracketList+Icon"/>
    <dgm:cxn modelId="{64F79A97-8614-4128-A9ED-486B1764C4FF}" type="presOf" srcId="{87709673-0338-477B-96AF-6C061C00CF6A}" destId="{F008241C-52AE-4EFB-9E3E-CACFDA14044A}" srcOrd="0" destOrd="0" presId="urn:diagrams.loki3.com/BracketList+Icon"/>
    <dgm:cxn modelId="{DAEC2A1C-EB91-449B-9A4C-3A49B209B792}" srcId="{723DFF19-C968-41F4-A028-E49D23D65922}" destId="{C92E7A32-3385-4EA6-848A-E2A47E813A4F}" srcOrd="1" destOrd="0" parTransId="{F832B341-1537-4C7A-9B8A-163E5E7DA46E}" sibTransId="{9A53A816-8AEA-4370-B7C3-E796777AD3FE}"/>
    <dgm:cxn modelId="{DBBEF041-2950-438E-A13B-D3AF5F1CADFF}" srcId="{D1924689-27E8-40D0-AB90-B9061A6293B1}" destId="{4458A312-1644-4EDF-A727-4B31FF6AF5B9}" srcOrd="0" destOrd="0" parTransId="{C7D06FEC-2BDC-4F56-9122-0CC30C21CFBD}" sibTransId="{11810570-4668-46C3-9A8F-60C1182372D8}"/>
    <dgm:cxn modelId="{E2F46236-046E-4910-BBB8-E5E7759162F7}" type="presOf" srcId="{B39C495D-566F-4A92-90B0-5C046C260543}" destId="{0A0532B8-CB86-4083-8E19-F81CCE83C93F}" srcOrd="0" destOrd="5" presId="urn:diagrams.loki3.com/BracketList+Icon"/>
    <dgm:cxn modelId="{A9ACBA04-7533-4113-A946-1D569ADE9021}" type="presOf" srcId="{E03C40AB-369C-48F5-A827-06CD9B8710AE}" destId="{CA944828-018E-4C8C-94B3-DCE1E7ED4F23}" srcOrd="0" destOrd="0" presId="urn:diagrams.loki3.com/BracketList+Icon"/>
    <dgm:cxn modelId="{64644BF9-4CF2-461A-9AD8-4852CF245641}" srcId="{E03C40AB-369C-48F5-A827-06CD9B8710AE}" destId="{A47AA9CA-A31F-4E89-BD0D-22CDC16A3405}" srcOrd="2" destOrd="0" parTransId="{87ADD5CF-A178-4552-B314-CA259D5C1F02}" sibTransId="{53937A30-3100-4624-81B9-5A17885D1910}"/>
    <dgm:cxn modelId="{A3A80BE7-DEA7-480D-AD6D-F8AAD23C52BC}" srcId="{87709673-0338-477B-96AF-6C061C00CF6A}" destId="{21B1C049-EB74-48CB-92DC-67798FE22B1D}" srcOrd="0" destOrd="0" parTransId="{95D689E8-2F0D-4BCA-AC22-80529EEC9ED0}" sibTransId="{534012BD-D69C-4048-97E1-2D6A3FFE3773}"/>
    <dgm:cxn modelId="{38FA0537-A873-459B-9496-3D2892EBFF32}" type="presOf" srcId="{6854F1FC-206C-4F6A-93B2-B18B7D4C2CD4}" destId="{08A35B1B-25E1-4DE7-BDAD-53A86DDDC143}" srcOrd="0" destOrd="1" presId="urn:diagrams.loki3.com/BracketList+Icon"/>
    <dgm:cxn modelId="{873DA622-000A-4C43-9144-0012B98E3E52}" type="presOf" srcId="{F7F3688F-225C-4283-BCD0-08FE4CF147A0}" destId="{0A0532B8-CB86-4083-8E19-F81CCE83C93F}" srcOrd="0" destOrd="3" presId="urn:diagrams.loki3.com/BracketList+Icon"/>
    <dgm:cxn modelId="{38F82464-5C69-455D-B325-6EDFA8D84E19}" srcId="{0CED27A4-201D-4E5D-85F5-3FEFB3CEE495}" destId="{8C7EF41E-949E-446D-8962-15E6E712392A}" srcOrd="2" destOrd="0" parTransId="{FFF41E69-4CCA-4B8C-8225-DCD830E865FE}" sibTransId="{10C1071B-1C7B-4512-BCD5-6CBEB112E8DD}"/>
    <dgm:cxn modelId="{047FEE91-8BC1-4ABD-AD75-D8B96E912509}" srcId="{E03C40AB-369C-48F5-A827-06CD9B8710AE}" destId="{45E7858E-7D6F-4067-B941-93B1E1F5766A}" srcOrd="1" destOrd="0" parTransId="{0F3653D6-3357-4F35-82B1-5FEA0FC6E75B}" sibTransId="{261DECC6-925D-4612-91C1-ADE1987B01EC}"/>
    <dgm:cxn modelId="{B78E73F7-9C81-482B-B3FF-057FCBA64F39}" srcId="{05774C9B-1FAF-4A49-94E3-DF329BFCBF49}" destId="{723DFF19-C968-41F4-A028-E49D23D65922}" srcOrd="3" destOrd="0" parTransId="{F3FDAC70-9E62-4AD0-A212-50E513BBBB7E}" sibTransId="{0291078A-DF6C-4059-89DD-B922A8940E05}"/>
    <dgm:cxn modelId="{0153B2F6-C74D-4656-888E-6BB70E8AF9B6}" type="presOf" srcId="{5774F896-5A24-4079-9040-D7CDA66EFD33}" destId="{0A0532B8-CB86-4083-8E19-F81CCE83C93F}" srcOrd="0" destOrd="0" presId="urn:diagrams.loki3.com/BracketList+Icon"/>
    <dgm:cxn modelId="{27D1192F-A8CA-4A95-8CFB-66DEF0208E68}" type="presOf" srcId="{4458A312-1644-4EDF-A727-4B31FF6AF5B9}" destId="{CDB1E40E-3DB1-4C76-A820-2FBEC81C61D3}" srcOrd="0" destOrd="0" presId="urn:diagrams.loki3.com/BracketList+Icon"/>
    <dgm:cxn modelId="{90FDE594-728B-4CB7-9E25-73652902E6E0}" srcId="{0CED27A4-201D-4E5D-85F5-3FEFB3CEE495}" destId="{48A00F62-E768-4AFA-B73F-7FBD746CBA50}" srcOrd="1" destOrd="0" parTransId="{C8D97DE6-7B50-4B91-9A7C-C01CB6DE2EAD}" sibTransId="{FFB2938D-FC1F-4894-9DB6-B90B43130E86}"/>
    <dgm:cxn modelId="{E2B21FCC-A233-4014-8B44-03420DB4C2AF}" srcId="{E03C40AB-369C-48F5-A827-06CD9B8710AE}" destId="{7A015E2B-E691-4DB6-A62E-963D0190491B}" srcOrd="0" destOrd="0" parTransId="{F05061A6-6B41-4AF5-A696-DAF5C1F2F264}" sibTransId="{7127AF9C-E286-462B-830B-7A81770EBFE1}"/>
    <dgm:cxn modelId="{4E84E37F-F3EE-42A1-ACE8-4AA31B6C2E98}" type="presOf" srcId="{DBBEEE75-893D-45FF-84A8-20F27F34C11D}" destId="{08A35B1B-25E1-4DE7-BDAD-53A86DDDC143}" srcOrd="0" destOrd="5" presId="urn:diagrams.loki3.com/BracketList+Icon"/>
    <dgm:cxn modelId="{ACF3FC94-F8E3-4BF9-AC80-B824FC180A30}" type="presOf" srcId="{48A00F62-E768-4AFA-B73F-7FBD746CBA50}" destId="{F008241C-52AE-4EFB-9E3E-CACFDA14044A}" srcOrd="0" destOrd="3" presId="urn:diagrams.loki3.com/BracketList+Icon"/>
    <dgm:cxn modelId="{43EF412F-FC7D-4A5C-92D5-C4AC54BEFA0E}" type="presOf" srcId="{60D2BF0F-5CD1-4B47-8A1C-4D65C47D128D}" destId="{CDB1E40E-3DB1-4C76-A820-2FBEC81C61D3}" srcOrd="0" destOrd="1" presId="urn:diagrams.loki3.com/BracketList+Icon"/>
    <dgm:cxn modelId="{7786AA5D-EB1F-4334-AB99-75240FCBB99A}" type="presOf" srcId="{723DFF19-C968-41F4-A028-E49D23D65922}" destId="{766DF9B5-24F8-41CA-BA51-CE71CC0AFBEF}" srcOrd="0" destOrd="0" presId="urn:diagrams.loki3.com/BracketList+Icon"/>
    <dgm:cxn modelId="{67C38873-3C94-40E4-847C-1DA21CF0D6F0}" srcId="{05774C9B-1FAF-4A49-94E3-DF329BFCBF49}" destId="{D1924689-27E8-40D0-AB90-B9061A6293B1}" srcOrd="0" destOrd="0" parTransId="{97038F85-07B3-44A0-AA82-CF042F3E696D}" sibTransId="{1B2F545E-47F1-4320-8089-BF82E2BB94AB}"/>
    <dgm:cxn modelId="{251FF0D5-455F-4967-9DC6-F3846F839ABC}" type="presOf" srcId="{08D97C8D-D12F-4B2B-A060-470D89BBD3DF}" destId="{CDB1E40E-3DB1-4C76-A820-2FBEC81C61D3}" srcOrd="0" destOrd="3" presId="urn:diagrams.loki3.com/BracketList+Icon"/>
    <dgm:cxn modelId="{48BC0F3E-0508-4436-83A5-6D2D8FC9BFD2}" srcId="{723DFF19-C968-41F4-A028-E49D23D65922}" destId="{B8C6363B-A3B8-4D38-8372-4C91170E2655}" srcOrd="2" destOrd="0" parTransId="{F4615CA9-CC03-4696-BE84-2EA3E47F2B90}" sibTransId="{C9611440-FA87-4091-85AE-F2E39A969D03}"/>
    <dgm:cxn modelId="{AB9B4B07-0670-4A94-8754-E2636C5C7581}" type="presOf" srcId="{21B1C049-EB74-48CB-92DC-67798FE22B1D}" destId="{F008241C-52AE-4EFB-9E3E-CACFDA14044A}" srcOrd="0" destOrd="1" presId="urn:diagrams.loki3.com/BracketList+Icon"/>
    <dgm:cxn modelId="{BB303173-8665-4367-9DB7-51796D23531A}" type="presOf" srcId="{184A8ECC-C220-4B11-A5C4-633E972CB5D9}" destId="{FF453EAD-0E5E-41F9-A1AF-083DAB33D924}" srcOrd="0" destOrd="0" presId="urn:diagrams.loki3.com/BracketList+Icon"/>
    <dgm:cxn modelId="{94C681E2-25E6-4D3A-A6C8-9EDC325E312C}" type="presOf" srcId="{7A015E2B-E691-4DB6-A62E-963D0190491B}" destId="{28145741-B457-4758-AEAF-3C2D23C1DB99}" srcOrd="0" destOrd="0" presId="urn:diagrams.loki3.com/BracketList+Icon"/>
    <dgm:cxn modelId="{6AE6E617-48D1-4324-B61D-1E70EC70E030}" srcId="{05774C9B-1FAF-4A49-94E3-DF329BFCBF49}" destId="{0CED27A4-201D-4E5D-85F5-3FEFB3CEE495}" srcOrd="2" destOrd="0" parTransId="{4612E342-2C7D-4A8A-8B20-D6AF3224B9C4}" sibTransId="{B36674E5-84D2-482D-A46B-BB57DF73E502}"/>
    <dgm:cxn modelId="{251348D7-E6BF-416B-8D1E-8ADAC9ED65D8}" type="presOf" srcId="{FB84F8E0-9FCD-4633-A666-893AC7B92B82}" destId="{08A35B1B-25E1-4DE7-BDAD-53A86DDDC143}" srcOrd="0" destOrd="4" presId="urn:diagrams.loki3.com/BracketList+Icon"/>
    <dgm:cxn modelId="{F0A9886A-C745-4C01-AD28-0E98D55BBC95}" srcId="{D1924689-27E8-40D0-AB90-B9061A6293B1}" destId="{08D97C8D-D12F-4B2B-A060-470D89BBD3DF}" srcOrd="3" destOrd="0" parTransId="{9B4187ED-A517-4CAC-95A2-9D526E1957D6}" sibTransId="{D482317C-5160-45B2-803F-84665A38D1A1}"/>
    <dgm:cxn modelId="{22F6BE67-7C1C-40EF-8391-F6A4BD0A6445}" srcId="{723DFF19-C968-41F4-A028-E49D23D65922}" destId="{D0F7B30A-A480-43B0-B854-CFDD7AF399E1}" srcOrd="4" destOrd="0" parTransId="{8BEB6BEF-8DEE-4988-A8DF-BD4427419526}" sibTransId="{4CE0C0B8-7AEF-4717-B8FE-19D6A0C7D121}"/>
    <dgm:cxn modelId="{F18B559B-E1DF-4DF7-8F6F-EBB0FEF85547}" srcId="{05774C9B-1FAF-4A49-94E3-DF329BFCBF49}" destId="{184A8ECC-C220-4B11-A5C4-633E972CB5D9}" srcOrd="1" destOrd="0" parTransId="{DC0771EC-474D-4B9A-ABEE-0AD1B21AB474}" sibTransId="{95DA220C-E5A0-4E68-BAF9-C6797CD8793D}"/>
    <dgm:cxn modelId="{C160A503-A2C3-483C-A558-F607D7B53915}" srcId="{0CED27A4-201D-4E5D-85F5-3FEFB3CEE495}" destId="{BC37DA71-59AC-4835-8388-3F847C2BBD81}" srcOrd="3" destOrd="0" parTransId="{C4FC0CC7-D3D9-4883-8440-15C043710F14}" sibTransId="{5BA32848-4C94-48B5-ABA9-735382FE74D0}"/>
    <dgm:cxn modelId="{036D5077-4022-4F92-9BF2-B2B02C4B1615}" type="presOf" srcId="{A47AA9CA-A31F-4E89-BD0D-22CDC16A3405}" destId="{28145741-B457-4758-AEAF-3C2D23C1DB99}" srcOrd="0" destOrd="2" presId="urn:diagrams.loki3.com/BracketList+Icon"/>
    <dgm:cxn modelId="{95B4C641-5DCA-404E-864D-7407F8098188}" type="presOf" srcId="{D0F7B30A-A480-43B0-B854-CFDD7AF399E1}" destId="{0A0532B8-CB86-4083-8E19-F81CCE83C93F}" srcOrd="0" destOrd="4" presId="urn:diagrams.loki3.com/BracketList+Icon"/>
    <dgm:cxn modelId="{AF2219E4-A195-40AD-AC5F-8F8593ED6341}" type="presOf" srcId="{B8C6363B-A3B8-4D38-8372-4C91170E2655}" destId="{0A0532B8-CB86-4083-8E19-F81CCE83C93F}" srcOrd="0" destOrd="2" presId="urn:diagrams.loki3.com/BracketList+Icon"/>
    <dgm:cxn modelId="{EBD4BC53-3DE5-4278-8D53-BDA955F8F60B}" srcId="{184A8ECC-C220-4B11-A5C4-633E972CB5D9}" destId="{FB84F8E0-9FCD-4633-A666-893AC7B92B82}" srcOrd="3" destOrd="0" parTransId="{CAEAD477-D365-4859-80B3-89D55CEFDFFA}" sibTransId="{87E20361-0E10-45EC-A084-666BA3065E1D}"/>
    <dgm:cxn modelId="{86846CDF-F01A-4C5B-AC45-FD8BDD447CC5}" srcId="{184A8ECC-C220-4B11-A5C4-633E972CB5D9}" destId="{6E0D203E-7CDB-4003-ADD3-45897202CD30}" srcOrd="2" destOrd="0" parTransId="{509258A6-7D16-417D-9885-4E149AC88D25}" sibTransId="{7DA07CDD-46CA-42CE-8DA5-E542F5104248}"/>
    <dgm:cxn modelId="{7F452E2F-08FC-44E9-A59D-86B1CB77DDE3}" srcId="{723DFF19-C968-41F4-A028-E49D23D65922}" destId="{5774F896-5A24-4079-9040-D7CDA66EFD33}" srcOrd="0" destOrd="0" parTransId="{197E8C2F-4D6B-4211-81E4-BA64196DEBA6}" sibTransId="{E812A4D6-9561-4B10-B02E-78A6DB648765}"/>
    <dgm:cxn modelId="{4556CC77-6B78-4C21-97F3-6269D5DA577F}" type="presOf" srcId="{6E0D203E-7CDB-4003-ADD3-45897202CD30}" destId="{08A35B1B-25E1-4DE7-BDAD-53A86DDDC143}" srcOrd="0" destOrd="2" presId="urn:diagrams.loki3.com/BracketList+Icon"/>
    <dgm:cxn modelId="{E285987D-3C2B-43D9-AB72-C65725978CE9}" type="presParOf" srcId="{36BBC9F2-E2BA-4AE9-9978-86F65DD940AF}" destId="{43411484-F640-4CA8-8887-B0732F2276D4}" srcOrd="0" destOrd="0" presId="urn:diagrams.loki3.com/BracketList+Icon"/>
    <dgm:cxn modelId="{51B95731-2D7C-4C8B-88C8-48F6E3E90BB9}" type="presParOf" srcId="{43411484-F640-4CA8-8887-B0732F2276D4}" destId="{E8299AF5-5AE5-436C-9B22-2A4CF7ACE8D4}" srcOrd="0" destOrd="0" presId="urn:diagrams.loki3.com/BracketList+Icon"/>
    <dgm:cxn modelId="{277BC8D6-0BAF-413E-BC90-CBB39A25DF2C}" type="presParOf" srcId="{43411484-F640-4CA8-8887-B0732F2276D4}" destId="{84AF19FD-83DE-4129-AC75-728F6BFF1E63}" srcOrd="1" destOrd="0" presId="urn:diagrams.loki3.com/BracketList+Icon"/>
    <dgm:cxn modelId="{FE204FFF-E9BA-419B-B677-E26F0B6BBB62}" type="presParOf" srcId="{43411484-F640-4CA8-8887-B0732F2276D4}" destId="{99293078-37AF-4FCC-9604-61D692DD22F0}" srcOrd="2" destOrd="0" presId="urn:diagrams.loki3.com/BracketList+Icon"/>
    <dgm:cxn modelId="{1038E5BB-9132-4C20-A7B3-FA9ECCB6C8BB}" type="presParOf" srcId="{43411484-F640-4CA8-8887-B0732F2276D4}" destId="{CDB1E40E-3DB1-4C76-A820-2FBEC81C61D3}" srcOrd="3" destOrd="0" presId="urn:diagrams.loki3.com/BracketList+Icon"/>
    <dgm:cxn modelId="{DFCF55AD-75A3-48AF-8EAD-6D0DE01ED6A0}" type="presParOf" srcId="{36BBC9F2-E2BA-4AE9-9978-86F65DD940AF}" destId="{1D927AF4-64A6-492D-8DCE-46BD003E2B65}" srcOrd="1" destOrd="0" presId="urn:diagrams.loki3.com/BracketList+Icon"/>
    <dgm:cxn modelId="{C4D76390-1E92-4AF7-9EFD-C30AFF80D4F3}" type="presParOf" srcId="{36BBC9F2-E2BA-4AE9-9978-86F65DD940AF}" destId="{5F1D5E88-D273-4830-827F-B3771EB110D4}" srcOrd="2" destOrd="0" presId="urn:diagrams.loki3.com/BracketList+Icon"/>
    <dgm:cxn modelId="{14F6E9B2-2122-4FE1-AB2F-1E0432350A3A}" type="presParOf" srcId="{5F1D5E88-D273-4830-827F-B3771EB110D4}" destId="{FF453EAD-0E5E-41F9-A1AF-083DAB33D924}" srcOrd="0" destOrd="0" presId="urn:diagrams.loki3.com/BracketList+Icon"/>
    <dgm:cxn modelId="{7B239C06-D9A0-4110-9FBB-001374D18860}" type="presParOf" srcId="{5F1D5E88-D273-4830-827F-B3771EB110D4}" destId="{3BD0E903-E83B-4391-8CCA-83BB648BC376}" srcOrd="1" destOrd="0" presId="urn:diagrams.loki3.com/BracketList+Icon"/>
    <dgm:cxn modelId="{FEF482C5-BF67-4FDB-A2D7-EF5D0EC31D9D}" type="presParOf" srcId="{5F1D5E88-D273-4830-827F-B3771EB110D4}" destId="{E0ABD707-ACD0-4957-94F6-DC44BD98D02A}" srcOrd="2" destOrd="0" presId="urn:diagrams.loki3.com/BracketList+Icon"/>
    <dgm:cxn modelId="{02A9FFA0-C8DA-4F35-BD03-5DEA75B391D3}" type="presParOf" srcId="{5F1D5E88-D273-4830-827F-B3771EB110D4}" destId="{08A35B1B-25E1-4DE7-BDAD-53A86DDDC143}" srcOrd="3" destOrd="0" presId="urn:diagrams.loki3.com/BracketList+Icon"/>
    <dgm:cxn modelId="{EB8676DA-E7FE-4C9D-8786-7E8651829A86}" type="presParOf" srcId="{36BBC9F2-E2BA-4AE9-9978-86F65DD940AF}" destId="{342A8BAD-5E8D-483C-83C9-F7BF049D9181}" srcOrd="3" destOrd="0" presId="urn:diagrams.loki3.com/BracketList+Icon"/>
    <dgm:cxn modelId="{6AB95CAF-248B-4850-9B5B-E99AC9B3019C}" type="presParOf" srcId="{36BBC9F2-E2BA-4AE9-9978-86F65DD940AF}" destId="{7D8DA41F-1ADF-4695-B7E9-AF62D2C31110}" srcOrd="4" destOrd="0" presId="urn:diagrams.loki3.com/BracketList+Icon"/>
    <dgm:cxn modelId="{599C9451-2C00-4AE5-9F43-F5858A275B42}" type="presParOf" srcId="{7D8DA41F-1ADF-4695-B7E9-AF62D2C31110}" destId="{6377ECC6-68C4-4462-A2CE-4B582BB3DF01}" srcOrd="0" destOrd="0" presId="urn:diagrams.loki3.com/BracketList+Icon"/>
    <dgm:cxn modelId="{8FE07E1A-06B0-4F20-9192-C69282448874}" type="presParOf" srcId="{7D8DA41F-1ADF-4695-B7E9-AF62D2C31110}" destId="{942FCBAB-200F-466F-A028-A0FE21208609}" srcOrd="1" destOrd="0" presId="urn:diagrams.loki3.com/BracketList+Icon"/>
    <dgm:cxn modelId="{145001C2-B9D1-41C6-9105-6DDFF941B8FC}" type="presParOf" srcId="{7D8DA41F-1ADF-4695-B7E9-AF62D2C31110}" destId="{13D43133-8D65-472C-A105-4B98B757D9FF}" srcOrd="2" destOrd="0" presId="urn:diagrams.loki3.com/BracketList+Icon"/>
    <dgm:cxn modelId="{1C5C7F34-DFAC-4B36-9C84-5416B272F0EC}" type="presParOf" srcId="{7D8DA41F-1ADF-4695-B7E9-AF62D2C31110}" destId="{F008241C-52AE-4EFB-9E3E-CACFDA14044A}" srcOrd="3" destOrd="0" presId="urn:diagrams.loki3.com/BracketList+Icon"/>
    <dgm:cxn modelId="{EBBB8D9D-44DA-45E8-970C-8E51D74D3FC3}" type="presParOf" srcId="{36BBC9F2-E2BA-4AE9-9978-86F65DD940AF}" destId="{6F2D2C68-4B88-4FB2-9A23-94679334F1F9}" srcOrd="5" destOrd="0" presId="urn:diagrams.loki3.com/BracketList+Icon"/>
    <dgm:cxn modelId="{37B21BE2-CD3A-4D0A-A50F-8F6720664CBB}" type="presParOf" srcId="{36BBC9F2-E2BA-4AE9-9978-86F65DD940AF}" destId="{FB0F005F-0DA1-4E46-98E3-9275A0544D03}" srcOrd="6" destOrd="0" presId="urn:diagrams.loki3.com/BracketList+Icon"/>
    <dgm:cxn modelId="{F0128B50-43C5-4194-B6D2-0BD67C7FBD8C}" type="presParOf" srcId="{FB0F005F-0DA1-4E46-98E3-9275A0544D03}" destId="{766DF9B5-24F8-41CA-BA51-CE71CC0AFBEF}" srcOrd="0" destOrd="0" presId="urn:diagrams.loki3.com/BracketList+Icon"/>
    <dgm:cxn modelId="{74B79953-4E39-4B9E-85EA-40DBB76FFD35}" type="presParOf" srcId="{FB0F005F-0DA1-4E46-98E3-9275A0544D03}" destId="{BA80C165-5045-4AD1-9CE0-837475B54204}" srcOrd="1" destOrd="0" presId="urn:diagrams.loki3.com/BracketList+Icon"/>
    <dgm:cxn modelId="{22E035BC-B85D-469E-9E60-1FC03ED71D15}" type="presParOf" srcId="{FB0F005F-0DA1-4E46-98E3-9275A0544D03}" destId="{99BE61B5-C167-4A57-9806-F0D77C8F0B3D}" srcOrd="2" destOrd="0" presId="urn:diagrams.loki3.com/BracketList+Icon"/>
    <dgm:cxn modelId="{ADBF4A56-CC22-4296-863A-52BEFC29028D}" type="presParOf" srcId="{FB0F005F-0DA1-4E46-98E3-9275A0544D03}" destId="{0A0532B8-CB86-4083-8E19-F81CCE83C93F}" srcOrd="3" destOrd="0" presId="urn:diagrams.loki3.com/BracketList+Icon"/>
    <dgm:cxn modelId="{59720D98-6CC8-40A2-81BA-D85B96D2E8CA}" type="presParOf" srcId="{36BBC9F2-E2BA-4AE9-9978-86F65DD940AF}" destId="{DBC2D7CE-FAB6-424A-9E85-8445E3C09838}" srcOrd="7" destOrd="0" presId="urn:diagrams.loki3.com/BracketList+Icon"/>
    <dgm:cxn modelId="{87EBA3DC-E0FE-432D-B331-146FAE4A4436}" type="presParOf" srcId="{36BBC9F2-E2BA-4AE9-9978-86F65DD940AF}" destId="{64418547-6692-45ED-925C-7D4CB92818E6}" srcOrd="8" destOrd="0" presId="urn:diagrams.loki3.com/BracketList+Icon"/>
    <dgm:cxn modelId="{958A56F2-4C7B-4944-9DA1-F7DA4C3731D6}" type="presParOf" srcId="{64418547-6692-45ED-925C-7D4CB92818E6}" destId="{CA944828-018E-4C8C-94B3-DCE1E7ED4F23}" srcOrd="0" destOrd="0" presId="urn:diagrams.loki3.com/BracketList+Icon"/>
    <dgm:cxn modelId="{8976FB6E-5FEF-4EC6-A72A-1745DE7A087D}" type="presParOf" srcId="{64418547-6692-45ED-925C-7D4CB92818E6}" destId="{20446766-858C-4F1D-9BC2-2061AEE3F9D8}" srcOrd="1" destOrd="0" presId="urn:diagrams.loki3.com/BracketList+Icon"/>
    <dgm:cxn modelId="{D90DE7A1-E100-4967-BF6A-389E0E09F5DE}" type="presParOf" srcId="{64418547-6692-45ED-925C-7D4CB92818E6}" destId="{3F9062F3-DEA1-4034-B4E0-C220CBEE2F4C}" srcOrd="2" destOrd="0" presId="urn:diagrams.loki3.com/BracketList+Icon"/>
    <dgm:cxn modelId="{0396B8A2-775C-4DBE-A984-7C9FC56892AC}" type="presParOf" srcId="{64418547-6692-45ED-925C-7D4CB92818E6}" destId="{28145741-B457-4758-AEAF-3C2D23C1DB9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99AF5-5AE5-436C-9B22-2A4CF7ACE8D4}">
      <dsp:nvSpPr>
        <dsp:cNvPr id="0" name=""/>
        <dsp:cNvSpPr/>
      </dsp:nvSpPr>
      <dsp:spPr>
        <a:xfrm>
          <a:off x="4254" y="349774"/>
          <a:ext cx="2176114" cy="217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b="1" kern="1200" dirty="0"/>
        </a:p>
      </dsp:txBody>
      <dsp:txXfrm>
        <a:off x="4254" y="349774"/>
        <a:ext cx="2176114" cy="217800"/>
      </dsp:txXfrm>
    </dsp:sp>
    <dsp:sp modelId="{84AF19FD-83DE-4129-AC75-728F6BFF1E63}">
      <dsp:nvSpPr>
        <dsp:cNvPr id="0" name=""/>
        <dsp:cNvSpPr/>
      </dsp:nvSpPr>
      <dsp:spPr>
        <a:xfrm>
          <a:off x="2180369" y="70718"/>
          <a:ext cx="435222" cy="775912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1E40E-3DB1-4C76-A820-2FBEC81C61D3}">
      <dsp:nvSpPr>
        <dsp:cNvPr id="0" name=""/>
        <dsp:cNvSpPr/>
      </dsp:nvSpPr>
      <dsp:spPr>
        <a:xfrm>
          <a:off x="2789681" y="70718"/>
          <a:ext cx="5919032" cy="775912"/>
        </a:xfrm>
        <a:prstGeom prst="rect">
          <a:avLst/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Aims of the Module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Overview: The Structure of the Module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Outcomes Objectives &amp; Practical Competencies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Suggested Plan of the Training</a:t>
          </a:r>
          <a:endParaRPr lang="en-GB" sz="1100" kern="1200" noProof="0" dirty="0"/>
        </a:p>
      </dsp:txBody>
      <dsp:txXfrm>
        <a:off x="2789681" y="70718"/>
        <a:ext cx="5919032" cy="775912"/>
      </dsp:txXfrm>
    </dsp:sp>
    <dsp:sp modelId="{FF453EAD-0E5E-41F9-A1AF-083DAB33D924}">
      <dsp:nvSpPr>
        <dsp:cNvPr id="0" name=""/>
        <dsp:cNvSpPr/>
      </dsp:nvSpPr>
      <dsp:spPr>
        <a:xfrm>
          <a:off x="4254" y="1284396"/>
          <a:ext cx="2176114" cy="530887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 dirty="0" smtClean="0"/>
            <a:t>I. Pathological aging in elderly people with ID</a:t>
          </a:r>
          <a:endParaRPr lang="de-DE" sz="1600" kern="1200" dirty="0"/>
        </a:p>
      </dsp:txBody>
      <dsp:txXfrm>
        <a:off x="4254" y="1284396"/>
        <a:ext cx="2176114" cy="530887"/>
      </dsp:txXfrm>
    </dsp:sp>
    <dsp:sp modelId="{3BD0E903-E83B-4391-8CCA-83BB648BC376}">
      <dsp:nvSpPr>
        <dsp:cNvPr id="0" name=""/>
        <dsp:cNvSpPr/>
      </dsp:nvSpPr>
      <dsp:spPr>
        <a:xfrm>
          <a:off x="2180369" y="886230"/>
          <a:ext cx="435222" cy="1327218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35B1B-25E1-4DE7-BDAD-53A86DDDC143}">
      <dsp:nvSpPr>
        <dsp:cNvPr id="0" name=""/>
        <dsp:cNvSpPr/>
      </dsp:nvSpPr>
      <dsp:spPr>
        <a:xfrm>
          <a:off x="2789681" y="886230"/>
          <a:ext cx="5919032" cy="1327218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Statement of the problem.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smtClean="0"/>
            <a:t>Case Vignette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smtClean="0"/>
            <a:t>Most common pathologies in the aging</a:t>
          </a:r>
          <a:endParaRPr lang="en-GB" sz="1100" kern="1200" noProof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smtClean="0"/>
            <a:t>Major organ failure (heart failure, renal failure, dyspnoea)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smtClean="0"/>
            <a:t>Recognizing  symptoms in  people with communication difficulties 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smtClean="0"/>
            <a:t>Methods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Summary</a:t>
          </a:r>
          <a:endParaRPr lang="en-GB" sz="1100" kern="1200" noProof="0" dirty="0"/>
        </a:p>
      </dsp:txBody>
      <dsp:txXfrm>
        <a:off x="2789681" y="886230"/>
        <a:ext cx="5919032" cy="1327218"/>
      </dsp:txXfrm>
    </dsp:sp>
    <dsp:sp modelId="{6377ECC6-68C4-4462-A2CE-4B582BB3DF01}">
      <dsp:nvSpPr>
        <dsp:cNvPr id="0" name=""/>
        <dsp:cNvSpPr/>
      </dsp:nvSpPr>
      <dsp:spPr>
        <a:xfrm>
          <a:off x="4254" y="2568264"/>
          <a:ext cx="2176114" cy="530887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i="0" kern="1200" dirty="0" smtClean="0"/>
            <a:t>II. </a:t>
          </a:r>
          <a:r>
            <a:rPr lang="en-GB" sz="1600" b="1" i="0" kern="1200" noProof="0" dirty="0" smtClean="0"/>
            <a:t>Prevention of complications</a:t>
          </a:r>
          <a:endParaRPr lang="en-US" sz="1600" kern="1200" noProof="0" dirty="0"/>
        </a:p>
      </dsp:txBody>
      <dsp:txXfrm>
        <a:off x="4254" y="2568264"/>
        <a:ext cx="2176114" cy="530887"/>
      </dsp:txXfrm>
    </dsp:sp>
    <dsp:sp modelId="{942FCBAB-200F-466F-A028-A0FE21208609}">
      <dsp:nvSpPr>
        <dsp:cNvPr id="0" name=""/>
        <dsp:cNvSpPr/>
      </dsp:nvSpPr>
      <dsp:spPr>
        <a:xfrm>
          <a:off x="2180369" y="2253049"/>
          <a:ext cx="435222" cy="1161316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8241C-52AE-4EFB-9E3E-CACFDA14044A}">
      <dsp:nvSpPr>
        <dsp:cNvPr id="0" name=""/>
        <dsp:cNvSpPr/>
      </dsp:nvSpPr>
      <dsp:spPr>
        <a:xfrm>
          <a:off x="2789681" y="2253049"/>
          <a:ext cx="5919032" cy="1161316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Case Vignette</a:t>
          </a:r>
          <a:endParaRPr lang="en-GB" sz="1100" kern="1200" noProof="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Prevention  (</a:t>
          </a:r>
          <a:r>
            <a:rPr lang="en-GB" sz="1100" kern="1200" noProof="0" dirty="0" err="1" smtClean="0"/>
            <a:t>dysphagia</a:t>
          </a:r>
          <a:r>
            <a:rPr lang="en-GB" sz="1100" kern="1200" noProof="0" dirty="0" smtClean="0"/>
            <a:t>, pressure sores): pay attention to the key symptoms </a:t>
          </a:r>
          <a:endParaRPr lang="en-GB" sz="1100" kern="1200" noProof="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What does prevention  mean in the intellectually disabled elderly with multiple pathology?</a:t>
          </a:r>
          <a:endParaRPr lang="en-GB" sz="1100" b="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Exercise: identify priorities of care</a:t>
          </a:r>
          <a:endParaRPr lang="en-GB" sz="1100" u="sng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i="0" kern="1200" noProof="0" dirty="0" smtClean="0"/>
            <a:t>Improving compliance</a:t>
          </a:r>
          <a:endParaRPr lang="en-GB" sz="1100" b="0" u="sng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dirty="0" smtClean="0"/>
            <a:t>Summary</a:t>
          </a:r>
          <a:endParaRPr lang="en-GB" sz="1100" kern="1200" noProof="0" dirty="0"/>
        </a:p>
      </dsp:txBody>
      <dsp:txXfrm>
        <a:off x="2789681" y="2253049"/>
        <a:ext cx="5919032" cy="1161316"/>
      </dsp:txXfrm>
    </dsp:sp>
    <dsp:sp modelId="{766DF9B5-24F8-41CA-BA51-CE71CC0AFBEF}">
      <dsp:nvSpPr>
        <dsp:cNvPr id="0" name=""/>
        <dsp:cNvSpPr/>
      </dsp:nvSpPr>
      <dsp:spPr>
        <a:xfrm>
          <a:off x="4254" y="3769180"/>
          <a:ext cx="2176114" cy="530887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i="0" kern="1200" dirty="0" smtClean="0"/>
            <a:t>III. </a:t>
          </a:r>
          <a:r>
            <a:rPr lang="en-US" sz="1600" b="1" i="0" kern="1200" noProof="0" dirty="0" smtClean="0"/>
            <a:t>Management of medical emergencies</a:t>
          </a:r>
          <a:endParaRPr lang="de-DE" sz="1600" kern="1200" dirty="0"/>
        </a:p>
      </dsp:txBody>
      <dsp:txXfrm>
        <a:off x="4254" y="3769180"/>
        <a:ext cx="2176114" cy="530887"/>
      </dsp:txXfrm>
    </dsp:sp>
    <dsp:sp modelId="{BA80C165-5045-4AD1-9CE0-837475B54204}">
      <dsp:nvSpPr>
        <dsp:cNvPr id="0" name=""/>
        <dsp:cNvSpPr/>
      </dsp:nvSpPr>
      <dsp:spPr>
        <a:xfrm>
          <a:off x="2180369" y="3453966"/>
          <a:ext cx="435222" cy="1161316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532B8-CB86-4083-8E19-F81CCE83C93F}">
      <dsp:nvSpPr>
        <dsp:cNvPr id="0" name=""/>
        <dsp:cNvSpPr/>
      </dsp:nvSpPr>
      <dsp:spPr>
        <a:xfrm>
          <a:off x="2789681" y="3453966"/>
          <a:ext cx="5919032" cy="1161316"/>
        </a:xfrm>
        <a:prstGeom prst="rect">
          <a:avLst/>
        </a:prstGeom>
        <a:solidFill>
          <a:srgbClr val="8EC14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Case Vignette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Introduction: Emergency care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Treatment of cardiac arrest from non health professionals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Treatment of airways obstruction from non health professionals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>
              <a:solidFill>
                <a:schemeClr val="bg1"/>
              </a:solidFill>
            </a:rPr>
            <a:t>Medical emergencies management</a:t>
          </a:r>
          <a:endParaRPr lang="en-US" sz="1100" b="0" kern="1200" noProof="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Summary</a:t>
          </a:r>
          <a:endParaRPr lang="de-DE" sz="1100" kern="1200" dirty="0"/>
        </a:p>
      </dsp:txBody>
      <dsp:txXfrm>
        <a:off x="2789681" y="3453966"/>
        <a:ext cx="5919032" cy="1161316"/>
      </dsp:txXfrm>
    </dsp:sp>
    <dsp:sp modelId="{CA944828-018E-4C8C-94B3-DCE1E7ED4F23}">
      <dsp:nvSpPr>
        <dsp:cNvPr id="0" name=""/>
        <dsp:cNvSpPr/>
      </dsp:nvSpPr>
      <dsp:spPr>
        <a:xfrm>
          <a:off x="4254" y="4803237"/>
          <a:ext cx="2176114" cy="306281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noProof="0" dirty="0" err="1" smtClean="0"/>
            <a:t>Summary</a:t>
          </a:r>
          <a:endParaRPr lang="fr-FR" sz="1600" b="1" kern="1200" noProof="0" dirty="0"/>
        </a:p>
      </dsp:txBody>
      <dsp:txXfrm>
        <a:off x="4254" y="4803237"/>
        <a:ext cx="2176114" cy="306281"/>
      </dsp:txXfrm>
    </dsp:sp>
    <dsp:sp modelId="{20446766-858C-4F1D-9BC2-2061AEE3F9D8}">
      <dsp:nvSpPr>
        <dsp:cNvPr id="0" name=""/>
        <dsp:cNvSpPr/>
      </dsp:nvSpPr>
      <dsp:spPr>
        <a:xfrm>
          <a:off x="2180369" y="4654882"/>
          <a:ext cx="435222" cy="602991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45741-B457-4758-AEAF-3C2D23C1DB99}">
      <dsp:nvSpPr>
        <dsp:cNvPr id="0" name=""/>
        <dsp:cNvSpPr/>
      </dsp:nvSpPr>
      <dsp:spPr>
        <a:xfrm>
          <a:off x="2789681" y="4654882"/>
          <a:ext cx="5919032" cy="602991"/>
        </a:xfrm>
        <a:prstGeom prst="rect">
          <a:avLst/>
        </a:prstGeom>
        <a:solidFill>
          <a:srgbClr val="D6009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Summary of the Module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Further Resources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Self-Test</a:t>
          </a:r>
          <a:endParaRPr lang="en-US" sz="1100" kern="1200" noProof="0" dirty="0"/>
        </a:p>
      </dsp:txBody>
      <dsp:txXfrm>
        <a:off x="2789681" y="4654882"/>
        <a:ext cx="5919032" cy="602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e mit vertikalen Klammern"/>
  <dgm:desc val="Hiermit zeigen Sie gruppierte Datenblöcke an. Dies eignet sich optimal für große Mengen von Text der Ebe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E45F7-67D2-4D6B-921A-FA0CAA55F748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C5F93-C5A3-4107-9B86-B5ED16DB902D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5809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C5F93-C5A3-4107-9B86-B5ED16DB902D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 hasCustomPrompt="1"/>
          </p:nvPr>
        </p:nvSpPr>
        <p:spPr>
          <a:xfrm>
            <a:off x="467544" y="1844824"/>
            <a:ext cx="8208912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4"/>
            <a:r>
              <a:rPr lang="de-DE" dirty="0" smtClean="0"/>
              <a:t>Zweite Ebene</a:t>
            </a:r>
          </a:p>
          <a:p>
            <a:pPr lvl="6"/>
            <a:r>
              <a:rPr lang="de-DE" dirty="0" smtClean="0"/>
              <a:t>Dritte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12B87C-4EAC-45C2-AD54-BE45CE1CCB15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912657-78F9-4DCE-8D10-4B297B3C965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D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 hasCustomPrompt="1"/>
          </p:nvPr>
        </p:nvSpPr>
        <p:spPr>
          <a:xfrm>
            <a:off x="467544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4"/>
            <a:r>
              <a:rPr lang="de-DE" dirty="0" smtClean="0"/>
              <a:t>Zweite Ebene</a:t>
            </a:r>
          </a:p>
          <a:p>
            <a:pPr lvl="6"/>
            <a:r>
              <a:rPr lang="de-DE" dirty="0" smtClean="0"/>
              <a:t>Dritte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12B87C-4EAC-45C2-AD54-BE45CE1CCB15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912657-78F9-4DCE-8D10-4B297B3C965B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9" name="Textplatzhalter 2"/>
          <p:cNvSpPr>
            <a:spLocks noGrp="1"/>
          </p:cNvSpPr>
          <p:nvPr>
            <p:ph idx="14" hasCustomPrompt="1"/>
          </p:nvPr>
        </p:nvSpPr>
        <p:spPr>
          <a:xfrm>
            <a:off x="4716016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4"/>
            <a:r>
              <a:rPr lang="de-DE" dirty="0" smtClean="0"/>
              <a:t>Zweite Ebene</a:t>
            </a:r>
          </a:p>
          <a:p>
            <a:pPr lvl="6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xmlns="" val="382543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6596161"/>
            <a:ext cx="9144000" cy="260648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>
          <a:xfrm>
            <a:off x="0" y="992017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3" y="45562"/>
            <a:ext cx="1872208" cy="84873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DADBC5"/>
              </a:clrFrom>
              <a:clrTo>
                <a:srgbClr val="DADBC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992" y="5447343"/>
            <a:ext cx="9144000" cy="14380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 smtClean="0"/>
              <a:t>PATHOLOGICAL AGING IN ELDERLY PEOPLE WITH ID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3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635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08912" cy="648071"/>
          </a:xfrm>
        </p:spPr>
        <p:txBody>
          <a:bodyPr/>
          <a:lstStyle/>
          <a:p>
            <a:r>
              <a:rPr lang="de-DE" dirty="0" err="1" smtClean="0"/>
              <a:t>Aim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 anchor="ctr"/>
          <a:lstStyle/>
          <a:p>
            <a:pPr marL="457200" indent="-457200">
              <a:buAutoNum type="arabicPeriod"/>
            </a:pPr>
            <a:r>
              <a:rPr lang="en-US" sz="2400" dirty="0" smtClean="0"/>
              <a:t>Learn about the most common diseases of old age;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Know how to avoid complications;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Know how to handle an emergency situation;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Know how to communicate effectively.</a:t>
            </a:r>
            <a:endParaRPr lang="de-DE" sz="2400" b="0" dirty="0"/>
          </a:p>
        </p:txBody>
      </p:sp>
      <p:pic>
        <p:nvPicPr>
          <p:cNvPr id="4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3315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264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648071"/>
          </a:xfrm>
        </p:spPr>
        <p:txBody>
          <a:bodyPr/>
          <a:lstStyle/>
          <a:p>
            <a:pPr algn="ctr"/>
            <a:r>
              <a:rPr lang="de-DE" dirty="0" smtClean="0"/>
              <a:t>Learning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Competencies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>
          <a:xfrm>
            <a:off x="179512" y="2204864"/>
            <a:ext cx="4392488" cy="3816425"/>
          </a:xfrm>
        </p:spPr>
        <p:txBody>
          <a:bodyPr>
            <a:normAutofit fontScale="85000" lnSpcReduction="20000"/>
          </a:bodyPr>
          <a:lstStyle/>
          <a:p>
            <a:pPr marL="180975" indent="-180975">
              <a:lnSpc>
                <a:spcPct val="124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b="0" dirty="0" smtClean="0"/>
              <a:t>Knowing most common pathologies in the aging</a:t>
            </a:r>
          </a:p>
          <a:p>
            <a:pPr marL="180975" indent="-180975"/>
            <a:r>
              <a:rPr lang="en-GB" sz="2200" b="0" dirty="0" smtClean="0"/>
              <a:t>Understanding complications arising from the presence of multiple pathologies</a:t>
            </a:r>
          </a:p>
          <a:p>
            <a:pPr marL="180975" indent="-180975"/>
            <a:r>
              <a:rPr lang="en-GB" sz="2200" b="0" dirty="0" smtClean="0"/>
              <a:t>Understanding dementia and depression in people with ID</a:t>
            </a:r>
            <a:endParaRPr lang="it-IT" sz="2200" b="0" dirty="0" smtClean="0"/>
          </a:p>
          <a:p>
            <a:pPr marL="180975" indent="-180975"/>
            <a:r>
              <a:rPr lang="en-GB" sz="2200" b="0" dirty="0" smtClean="0"/>
              <a:t>Recognizing symptoms in people with communication difficulties</a:t>
            </a:r>
          </a:p>
          <a:p>
            <a:pPr marL="180975" indent="-180975"/>
            <a:r>
              <a:rPr lang="en-GB" sz="2200" b="0" dirty="0" smtClean="0"/>
              <a:t>Differentiating between emergencies and urgencies </a:t>
            </a:r>
            <a:endParaRPr lang="it-IT" sz="2200" b="0" dirty="0" smtClean="0"/>
          </a:p>
          <a:p>
            <a:pPr lvl="0"/>
            <a:endParaRPr lang="en-GB" sz="1400" dirty="0" smtClean="0"/>
          </a:p>
          <a:p>
            <a:endParaRPr lang="de-DE" sz="1400" dirty="0"/>
          </a:p>
        </p:txBody>
      </p:sp>
      <p:sp>
        <p:nvSpPr>
          <p:cNvPr id="5" name="Inhaltsplatzhalter 4"/>
          <p:cNvSpPr>
            <a:spLocks noGrp="1"/>
          </p:cNvSpPr>
          <p:nvPr>
            <p:ph idx="14"/>
          </p:nvPr>
        </p:nvSpPr>
        <p:spPr>
          <a:xfrm>
            <a:off x="4427984" y="2132856"/>
            <a:ext cx="4716016" cy="3240361"/>
          </a:xfrm>
        </p:spPr>
        <p:txBody>
          <a:bodyPr>
            <a:noAutofit/>
          </a:bodyPr>
          <a:lstStyle/>
          <a:p>
            <a:pPr marL="180975" indent="-180975">
              <a:spcBef>
                <a:spcPts val="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en-US" sz="1900" b="0" dirty="0" smtClean="0"/>
              <a:t>Adopting a prevention approach to medical complications of multiple pathologies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en-US" sz="1900" b="0" dirty="0" smtClean="0"/>
              <a:t>Creating a supporting environment for people with ID and dementia or depression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en-US" sz="1900" b="0" dirty="0" smtClean="0"/>
              <a:t>Improving compliance through efficient communication with the patient and the family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en-US" sz="1900" b="0" dirty="0" smtClean="0"/>
              <a:t>Responding effectively to medical emergencies through emotional management</a:t>
            </a:r>
            <a:endParaRPr lang="en-US" sz="1900" b="0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1628800"/>
            <a:ext cx="396044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i="1" dirty="0" smtClean="0"/>
              <a:t>Learning </a:t>
            </a:r>
            <a:r>
              <a:rPr lang="de-DE" sz="2000" b="1" i="1" dirty="0" err="1" smtClean="0"/>
              <a:t>Outcomes</a:t>
            </a:r>
            <a:endParaRPr lang="de-DE" sz="20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716016" y="1628800"/>
            <a:ext cx="396044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i="1" dirty="0" err="1" smtClean="0"/>
              <a:t>Competencies</a:t>
            </a:r>
            <a:endParaRPr lang="de-DE" sz="2000" b="1" i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427984" y="2132856"/>
            <a:ext cx="0" cy="324036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695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xmlns="" val="2531963295"/>
              </p:ext>
            </p:extLst>
          </p:nvPr>
        </p:nvGraphicFramePr>
        <p:xfrm>
          <a:off x="0" y="1412776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08912" cy="648072"/>
          </a:xfrm>
        </p:spPr>
        <p:txBody>
          <a:bodyPr/>
          <a:lstStyle/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Module</a:t>
            </a:r>
            <a:endParaRPr lang="de-DE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213285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Session</a:t>
            </a:r>
            <a:r>
              <a:rPr lang="it-IT" sz="1600" b="1" dirty="0" smtClean="0"/>
              <a:t> Guide</a:t>
            </a:r>
            <a:endParaRPr lang="it-IT" sz="1600" b="1" dirty="0"/>
          </a:p>
        </p:txBody>
      </p:sp>
      <p:pic>
        <p:nvPicPr>
          <p:cNvPr id="7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188640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22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648071"/>
          </a:xfrm>
        </p:spPr>
        <p:txBody>
          <a:bodyPr/>
          <a:lstStyle/>
          <a:p>
            <a:pPr lvl="0"/>
            <a:r>
              <a:rPr lang="en-GB" dirty="0" smtClean="0"/>
              <a:t>Topic 1.  Pathological aging in elderly people with ID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467544" y="1628800"/>
            <a:ext cx="8208912" cy="4752528"/>
          </a:xfrm>
        </p:spPr>
        <p:txBody>
          <a:bodyPr>
            <a:normAutofit fontScale="32500" lnSpcReduction="20000"/>
          </a:bodyPr>
          <a:lstStyle/>
          <a:p>
            <a:pPr marL="171450" lv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b="0" dirty="0" smtClean="0"/>
              <a:t>Based on case vignettes and exercises, </a:t>
            </a:r>
            <a:r>
              <a:rPr lang="en-US" sz="6500" b="0" dirty="0" smtClean="0"/>
              <a:t>this section explores </a:t>
            </a:r>
            <a:r>
              <a:rPr lang="en-US" sz="6400" b="0" dirty="0" smtClean="0"/>
              <a:t>the following topics :</a:t>
            </a:r>
            <a:endParaRPr lang="en-GB" sz="6400" b="0" dirty="0" smtClean="0"/>
          </a:p>
          <a:p>
            <a:pPr marL="542925" lvl="0" indent="-3619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GB" sz="6400" b="0" dirty="0" smtClean="0"/>
              <a:t>The aging process </a:t>
            </a:r>
          </a:p>
          <a:p>
            <a:pPr marL="542925" lvl="0" indent="-3619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GB" sz="6400" b="0" dirty="0" smtClean="0"/>
              <a:t>The most common pathologies in the aging</a:t>
            </a:r>
          </a:p>
          <a:p>
            <a:pPr marL="542925" indent="-3619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GB" sz="6400" b="0" dirty="0" smtClean="0"/>
              <a:t>How to recognize symptoms in people with communication difficulties</a:t>
            </a:r>
          </a:p>
          <a:p>
            <a:pPr marL="542925" lvl="0" indent="-3619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GB" sz="6400" b="0" dirty="0" smtClean="0"/>
              <a:t>The internationally validated tests for the assessment of functional status in the elderly and their application </a:t>
            </a:r>
            <a:r>
              <a:rPr lang="en-US" sz="6400" b="0" dirty="0" smtClean="0"/>
              <a:t>to the setting of aging people with severe ID</a:t>
            </a:r>
          </a:p>
          <a:p>
            <a:endParaRPr lang="de-DE" dirty="0"/>
          </a:p>
        </p:txBody>
      </p:sp>
      <p:pic>
        <p:nvPicPr>
          <p:cNvPr id="4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20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de-DE" dirty="0" smtClean="0"/>
              <a:t>Topic 2.   </a:t>
            </a:r>
            <a:r>
              <a:rPr lang="en-GB" dirty="0" smtClean="0"/>
              <a:t>Prevention of complications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467544" y="1844824"/>
            <a:ext cx="8208912" cy="4536504"/>
          </a:xfrm>
        </p:spPr>
        <p:txBody>
          <a:bodyPr>
            <a:noAutofit/>
          </a:bodyPr>
          <a:lstStyle/>
          <a:p>
            <a:pPr marL="0" indent="0" algn="just" defTabSz="977900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200" b="0" dirty="0" smtClean="0"/>
              <a:t>In this section the discussion is about  the issue of prevention and </a:t>
            </a:r>
            <a:r>
              <a:rPr lang="en-US" sz="2200" b="0" dirty="0" smtClean="0"/>
              <a:t>what </a:t>
            </a:r>
            <a:r>
              <a:rPr lang="en-US" sz="2200" b="0" dirty="0" smtClean="0"/>
              <a:t>does prevention mean in a intellectually disabled elderly with multiple pathology. </a:t>
            </a:r>
            <a:r>
              <a:rPr lang="en-US" sz="2200" b="0" dirty="0" smtClean="0"/>
              <a:t>In particular, it provides information on:</a:t>
            </a:r>
          </a:p>
          <a:p>
            <a:pPr marL="809625" lvl="4" indent="-433388" defTabSz="97790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tabLst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Key symptoms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dysphagia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diet for swallowing disorders</a:t>
            </a:r>
          </a:p>
          <a:p>
            <a:pPr marL="809625" lvl="4" indent="-433388" defTabSz="97790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Preventing malnutrition with adequate dietary adjustments</a:t>
            </a:r>
          </a:p>
          <a:p>
            <a:pPr marL="809625" lvl="4" indent="-433388" defTabSz="97790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Pressure sores presentation and treatment</a:t>
            </a:r>
          </a:p>
          <a:p>
            <a:pPr marL="809625" lvl="4" indent="-433388" defTabSz="97790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Understanding risk for falls in people with ID</a:t>
            </a:r>
          </a:p>
          <a:p>
            <a:pPr marL="180975" indent="-180975" defTabSz="977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endParaRPr lang="en-US" sz="1600" u="sng" dirty="0" smtClean="0"/>
          </a:p>
          <a:p>
            <a:pPr>
              <a:buNone/>
            </a:pPr>
            <a:endParaRPr lang="de-DE" sz="1600" dirty="0"/>
          </a:p>
        </p:txBody>
      </p:sp>
      <p:pic>
        <p:nvPicPr>
          <p:cNvPr id="4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3315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14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de-DE" dirty="0" smtClean="0"/>
              <a:t>Topic 3.   </a:t>
            </a:r>
            <a:r>
              <a:rPr lang="en-US" dirty="0" smtClean="0"/>
              <a:t>Management of medical emergencies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467544" y="1988839"/>
            <a:ext cx="8208912" cy="3600401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34000"/>
              </a:lnSpc>
              <a:buNone/>
            </a:pPr>
            <a:r>
              <a:rPr lang="en-US" sz="2200" b="0" dirty="0" smtClean="0"/>
              <a:t>By presenting clinical cases, the section introduces the topic of </a:t>
            </a:r>
            <a:r>
              <a:rPr lang="en-US" sz="2200" b="0" dirty="0" smtClean="0"/>
              <a:t>medical </a:t>
            </a:r>
            <a:r>
              <a:rPr lang="en-US" sz="2200" b="0" dirty="0" smtClean="0"/>
              <a:t>emergencies management </a:t>
            </a:r>
            <a:r>
              <a:rPr lang="en-US" sz="2200" b="0" dirty="0" smtClean="0"/>
              <a:t>and provides useful information to distinguish between a real emergency </a:t>
            </a:r>
            <a:r>
              <a:rPr lang="en-US" sz="2200" b="0" dirty="0" smtClean="0"/>
              <a:t>and an ordinary consequence of the current disease. </a:t>
            </a:r>
            <a:r>
              <a:rPr lang="en-US" sz="2200" b="0" dirty="0" smtClean="0"/>
              <a:t>Some images also </a:t>
            </a:r>
            <a:r>
              <a:rPr lang="en-US" sz="2200" b="0" dirty="0" smtClean="0"/>
              <a:t>explain:</a:t>
            </a:r>
            <a:endParaRPr lang="en-US" sz="2200" b="0" dirty="0" smtClean="0"/>
          </a:p>
          <a:p>
            <a:pPr marL="895350" lvl="0" indent="-352425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200" b="0" dirty="0" smtClean="0"/>
              <a:t>the treatment of cardiac arrest from non health professionals</a:t>
            </a:r>
          </a:p>
          <a:p>
            <a:pPr marL="895350" lvl="0" indent="-352425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200" b="0" dirty="0" smtClean="0"/>
              <a:t>the treatment of airways obstruction from non health professionals</a:t>
            </a:r>
          </a:p>
          <a:p>
            <a:endParaRPr lang="de-DE" dirty="0"/>
          </a:p>
        </p:txBody>
      </p:sp>
      <p:pic>
        <p:nvPicPr>
          <p:cNvPr id="4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14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64807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Strengths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Module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>
          <a:xfrm>
            <a:off x="467544" y="1700808"/>
            <a:ext cx="8280920" cy="36724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The information provided could be useful to front-line staff in improving assistance to aging people with ID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The provided competencies, especially those more health-oriented, are not commonly known to the front-line staff working with people with ID, while they are well known in settings caring for older people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/>
              <a:t>It is then particularly useful to promote an exchange of competencies between the front-line staff working with older people and the staff working with people with ID</a:t>
            </a:r>
            <a:endParaRPr lang="en-US" sz="2400" b="0" dirty="0"/>
          </a:p>
        </p:txBody>
      </p:sp>
      <p:pic>
        <p:nvPicPr>
          <p:cNvPr id="8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3315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553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Legende 5"/>
          <p:cNvSpPr/>
          <p:nvPr/>
        </p:nvSpPr>
        <p:spPr>
          <a:xfrm>
            <a:off x="467544" y="1196752"/>
            <a:ext cx="8136904" cy="410445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6000" b="1" i="1" dirty="0" err="1" smtClean="0">
                <a:solidFill>
                  <a:schemeClr val="accent2"/>
                </a:solidFill>
                <a:latin typeface="Bodoni MT" pitchFamily="18" charset="0"/>
              </a:rPr>
              <a:t>Thank</a:t>
            </a:r>
            <a:r>
              <a:rPr lang="de-DE" sz="6000" b="1" i="1" dirty="0" smtClean="0">
                <a:solidFill>
                  <a:schemeClr val="accent2"/>
                </a:solidFill>
                <a:latin typeface="Bodoni MT" pitchFamily="18" charset="0"/>
              </a:rPr>
              <a:t> </a:t>
            </a:r>
            <a:r>
              <a:rPr lang="de-DE" sz="6000" b="1" i="1" dirty="0" err="1" smtClean="0">
                <a:solidFill>
                  <a:schemeClr val="accent2"/>
                </a:solidFill>
                <a:latin typeface="Bodoni MT" pitchFamily="18" charset="0"/>
              </a:rPr>
              <a:t>you</a:t>
            </a:r>
            <a:r>
              <a:rPr lang="de-DE" sz="6000" b="1" i="1" dirty="0" smtClean="0">
                <a:solidFill>
                  <a:schemeClr val="accent2"/>
                </a:solidFill>
                <a:latin typeface="Bodoni MT" pitchFamily="18" charset="0"/>
              </a:rPr>
              <a:t>!</a:t>
            </a:r>
          </a:p>
        </p:txBody>
      </p:sp>
      <p:pic>
        <p:nvPicPr>
          <p:cNvPr id="3" name="Picture 2" descr="F:\Dati\PROTETTE\CHRISTINE QUALITA'\AREA\logo_40_compa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3315"/>
            <a:ext cx="2358558" cy="725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330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AGI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561</Words>
  <Application>Microsoft Office PowerPoint</Application>
  <PresentationFormat>Presentazione su schermo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Vorlage AGID</vt:lpstr>
      <vt:lpstr>PATHOLOGICAL AGING IN ELDERLY PEOPLE WITH ID </vt:lpstr>
      <vt:lpstr>Aim of the Module</vt:lpstr>
      <vt:lpstr>Learning Outcomes and Competencies</vt:lpstr>
      <vt:lpstr>Structure of the Module</vt:lpstr>
      <vt:lpstr>Topic 1.  Pathological aging in elderly people with ID</vt:lpstr>
      <vt:lpstr>Topic 2.   Prevention of complications</vt:lpstr>
      <vt:lpstr>Topic 3.   Management of medical emergencies</vt:lpstr>
      <vt:lpstr>Strengths of the Module</vt:lpstr>
      <vt:lpstr>Diapositiva 9</vt:lpstr>
    </vt:vector>
  </TitlesOfParts>
  <Company>Universität Wien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kocmana7</dc:creator>
  <cp:lastModifiedBy> </cp:lastModifiedBy>
  <cp:revision>140</cp:revision>
  <cp:lastPrinted>2012-06-14T12:02:13Z</cp:lastPrinted>
  <dcterms:created xsi:type="dcterms:W3CDTF">2012-06-06T11:16:44Z</dcterms:created>
  <dcterms:modified xsi:type="dcterms:W3CDTF">2014-02-21T12:29:56Z</dcterms:modified>
</cp:coreProperties>
</file>